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1"/>
  </p:sldMasterIdLst>
  <p:notesMasterIdLst>
    <p:notesMasterId r:id="rId51"/>
  </p:notesMasterIdLst>
  <p:sldIdLst>
    <p:sldId id="256" r:id="rId2"/>
    <p:sldId id="463" r:id="rId3"/>
    <p:sldId id="525" r:id="rId4"/>
    <p:sldId id="526" r:id="rId5"/>
    <p:sldId id="529" r:id="rId6"/>
    <p:sldId id="532" r:id="rId7"/>
    <p:sldId id="533" r:id="rId8"/>
    <p:sldId id="531" r:id="rId9"/>
    <p:sldId id="508" r:id="rId10"/>
    <p:sldId id="509" r:id="rId11"/>
    <p:sldId id="535" r:id="rId12"/>
    <p:sldId id="536" r:id="rId13"/>
    <p:sldId id="537" r:id="rId14"/>
    <p:sldId id="538" r:id="rId15"/>
    <p:sldId id="539" r:id="rId16"/>
    <p:sldId id="516" r:id="rId17"/>
    <p:sldId id="517" r:id="rId18"/>
    <p:sldId id="540" r:id="rId19"/>
    <p:sldId id="518" r:id="rId20"/>
    <p:sldId id="519" r:id="rId21"/>
    <p:sldId id="520" r:id="rId22"/>
    <p:sldId id="543" r:id="rId23"/>
    <p:sldId id="544" r:id="rId24"/>
    <p:sldId id="528" r:id="rId25"/>
    <p:sldId id="545" r:id="rId26"/>
    <p:sldId id="521" r:id="rId27"/>
    <p:sldId id="522" r:id="rId28"/>
    <p:sldId id="523" r:id="rId29"/>
    <p:sldId id="524" r:id="rId30"/>
    <p:sldId id="546" r:id="rId31"/>
    <p:sldId id="530" r:id="rId32"/>
    <p:sldId id="547" r:id="rId33"/>
    <p:sldId id="548" r:id="rId34"/>
    <p:sldId id="678" r:id="rId35"/>
    <p:sldId id="679" r:id="rId36"/>
    <p:sldId id="680" r:id="rId37"/>
    <p:sldId id="681" r:id="rId38"/>
    <p:sldId id="682" r:id="rId39"/>
    <p:sldId id="683" r:id="rId40"/>
    <p:sldId id="684" r:id="rId41"/>
    <p:sldId id="685" r:id="rId42"/>
    <p:sldId id="686" r:id="rId43"/>
    <p:sldId id="687" r:id="rId44"/>
    <p:sldId id="510" r:id="rId45"/>
    <p:sldId id="688" r:id="rId46"/>
    <p:sldId id="689" r:id="rId47"/>
    <p:sldId id="690" r:id="rId48"/>
    <p:sldId id="399" r:id="rId49"/>
    <p:sldId id="40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2" d="100"/>
          <a:sy n="72" d="100"/>
        </p:scale>
        <p:origin x="7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28:22.586"/>
    </inkml:context>
    <inkml:brush xml:id="br0">
      <inkml:brushProperty name="width" value="0.05" units="cm"/>
      <inkml:brushProperty name="height" value="0.05" units="cm"/>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3.678"/>
    </inkml:context>
    <inkml:brush xml:id="br0">
      <inkml:brushProperty name="width" value="0.05" units="cm"/>
      <inkml:brushProperty name="height" value="0.05" units="cm"/>
    </inkml:brush>
  </inkml:definitions>
  <inkml:trace contextRef="#ctx0" brushRef="#br0">1 1 24575,'4'-1'0,"1"1"0,-1 0 0,1 1 0,-1-1 0,0 1 0,1 0 0,-1 0 0,0 0 0,8 4 0,-11-4 0,1 0 0,-1 0 0,1 1 0,-1-1 0,0 1 0,1-1 0,-1 1 0,0 0 0,0-1 0,0 1 0,0 0 0,0 0 0,-1 0 0,1 0 0,-1 0 0,1 0 0,-1 0 0,1 0 0,-1 0 0,0 0 0,0 0 0,0 0 0,-1 4 0,-4 59 0,2-43 0,1 0 0,1 0 0,1 0 0,5 45 0,-4-62 0,0 1 0,1-1 0,0 0 0,0 1 0,0-1 0,0 0 0,1 0 0,0 0 0,0-1 0,0 1 0,1-1 0,-1 0 0,1 1 0,0-2 0,1 1 0,-1 0 0,0-1 0,1 0 0,0 0 0,0 0 0,0-1 0,0 1 0,0-1 0,10 2 0,2 0 15,-1-1 0,0 0 0,1-2 0,0 0 0,-1-1 0,1 0 0,19-4 0,-2-1-510,0-2 0,46-16 0,-51 13-6331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4.068"/>
    </inkml:context>
    <inkml:brush xml:id="br0">
      <inkml:brushProperty name="width" value="0.05" units="cm"/>
      <inkml:brushProperty name="height" value="0.05" units="cm"/>
    </inkml:brush>
  </inkml:definitions>
  <inkml:trace contextRef="#ctx0" brushRef="#br0">83 1 24575,'0'0'0,"1"0"0,-1 0 0,1 0 0,-1 0 0,0 0 0,1 0 0,-1 0 0,0 0 0,1 0 0,-1 0 0,1 0 0,-1 0 0,0 0 0,1 0 0,-1 0 0,0 1 0,1-1 0,-1 0 0,0 0 0,1 0 0,-1 0 0,0 1 0,1-1 0,-1 0 0,0 1 0,0-1 0,1 0 0,-1 0 0,0 1 0,0-1 0,0 0 0,1 1 0,-1-1 0,0 0 0,0 1 0,0-1 0,0 1 0,0-1 0,0 0 0,0 1 0,0-1 0,0 0 0,0 1 0,0-1 0,0 1 0,0-1 0,0 0 0,0 1 0,0-1 0,0 0 0,0 1 0,-1-1 0,1 0 0,0 1 0,0-1 0,-1 1 0,-13 21 0,12-20 0,-1 2 0,-8 9 0,0 1 0,2 0 0,-1 1 0,2 0 0,-8 19 0,14-30 0,1 0 0,-1-1 0,1 1 0,1 1 0,-1-1 0,0 0 0,1 0 0,0 0 0,0 0 0,0 0 0,1 0 0,-1 0 0,1 1 0,0-1 0,0 0 0,0-1 0,1 1 0,-1 0 0,1 0 0,0 0 0,0-1 0,1 1 0,-1-1 0,1 0 0,-1 0 0,1 0 0,6 5 0,-4-3 0,1-2 0,0 1 0,-1-1 0,1 1 0,0-2 0,1 1 0,-1-1 0,0 0 0,1 0 0,-1 0 0,1-1 0,0 0 0,-1-1 0,1 1 0,0-1 0,0-1 0,-1 1 0,1-1 0,0 0 0,-1-1 0,11-3 0,-11 4 0,-1-1 0,0-1 0,0 1 0,0-1 0,-1 1 0,1-1 0,-1-1 0,1 1 0,-1 0 0,0-1 0,0 0 0,-1 0 0,1 0 0,-1-1 0,0 1 0,0-1 0,0 0 0,0 0 0,-1 0 0,0 0 0,0 0 0,-1 0 0,1-1 0,-1 1 0,0 0 0,-1-1 0,1-5 0,-1 5 10,-1 0 0,0 1 0,0-1 0,0 0 0,-1 1 0,1-1 0,-1 1 0,-1 0 0,1-1 0,-1 1 0,-5-8 0,1 4-307,-1-1 0,1 1 0,-2 0 0,-13-11 0,-2 2-6529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4.461"/>
    </inkml:context>
    <inkml:brush xml:id="br0">
      <inkml:brushProperty name="width" value="0.05" units="cm"/>
      <inkml:brushProperty name="height" value="0.05" units="cm"/>
    </inkml:brush>
  </inkml:definitions>
  <inkml:trace contextRef="#ctx0" brushRef="#br0">113 13 24575,'0'-4'0,"-5"-3"0,-6 6 0,-5 7 0,-1 7 0,-2 2 0,3 3 0,3 2 0,5 3 0,3 3 0,2 0 0,7 2 0,12 0 0,8-5 0,4-6 0,-2-6-8191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5.130"/>
    </inkml:context>
    <inkml:brush xml:id="br0">
      <inkml:brushProperty name="width" value="0.05" units="cm"/>
      <inkml:brushProperty name="height" value="0.05" units="cm"/>
    </inkml:brush>
  </inkml:definitions>
  <inkml:trace contextRef="#ctx0" brushRef="#br0">260 243 24575,'0'-2'0,"0"0"0,0 0 0,0 1 0,0-1 0,0 0 0,-1 1 0,1-1 0,0 0 0,-1 0 0,1 1 0,-1-1 0,0 1 0,1-1 0,-1 1 0,0-1 0,0 1 0,0-1 0,0 1 0,0 0 0,0-1 0,0 1 0,-1 0 0,-1-1 0,1 1 0,0 0 0,0 0 0,0 1 0,-1-1 0,1 1 0,0 0 0,0-1 0,-1 1 0,1 0 0,0 0 0,0 1 0,-1-1 0,1 0 0,0 1 0,-3 0 0,-7 3 0,1 1 0,0 0 0,-1 0 0,2 1 0,-13 8 0,18-10 0,-12 7 0,1 1 0,0 1 0,0 0 0,-13 16 0,26-25 0,0-1 0,0 1 0,0 0 0,1 0 0,0 0 0,0 1 0,0-1 0,0 0 0,0 1 0,0 5 0,2-8 0,-1 1 0,1 0 0,0 0 0,0 0 0,1 0 0,-1-1 0,1 1 0,-1 0 0,1 0 0,0-1 0,0 1 0,0 0 0,0-1 0,0 1 0,1-1 0,-1 1 0,1-1 0,2 3 0,1-1 0,-1 0 0,1 0 0,0-1 0,0 1 0,0-1 0,0 0 0,0-1 0,1 1 0,-1-1 0,1 0 0,0-1 0,0 1 0,0-1 0,-1 0 0,1-1 0,12 1 0,-3-1 0,-1-1 0,1 0 0,0-1 0,-1 0 0,26-8 0,-34 7 0,-1 1 0,1-1 0,-1 0 0,0 0 0,0 0 0,0-1 0,-1 0 0,1 0 0,-1 0 0,0 0 0,0-1 0,0 1 0,-1-1 0,1 0 0,-1 0 0,0-1 0,-1 1 0,1 0 0,-1-1 0,0 0 0,-1 0 0,1 1 0,-1-1 0,0 0 0,-1 0 0,1 0 0,-1 0 0,0 0 0,-1 0 0,0 0 0,0 0 0,0 0 0,-3-9 0,4 14 0,0 1 0,-1-1 0,1 0 0,0 1 0,0-1 0,0 0 0,-1 1 0,1-1 0,0 1 0,0-1 0,-1 1 0,1-1 0,-1 1 0,1-1 0,0 1 0,-1-1 0,1 1 0,-1-1 0,1 1 0,-1 0 0,1-1 0,-1 1 0,0 0 0,1-1 0,-1 1 0,1 0 0,-1 0 0,0 0 0,0-1 0,0 2 0,0-1 0,0 1 0,0-1 0,0 1 0,0-1 0,1 1 0,-1-1 0,0 1 0,0 0 0,1-1 0,-1 1 0,0 0 0,1 0 0,-1 0 0,0 1 0,-16 38 0,16-37 0,0 1 0,1 0 0,-1 0 0,1-1 0,0 1 0,0 0 0,1 0 0,-1 0 0,1-1 0,-1 1 0,1 0 0,1-1 0,-1 1 0,0-1 0,1 1 0,-1-1 0,1 0 0,0 1 0,0-1 0,1 0 0,-1 0 0,1-1 0,-1 1 0,1 0 0,0-1 0,0 0 0,6 4 0,-4-3 0,0-1 0,0 1 0,0-1 0,0 0 0,1-1 0,-1 1 0,0-1 0,1 0 0,0-1 0,-1 1 0,1-1 0,-1 0 0,1 0 0,-1-1 0,1 0 0,0 0 0,-1 0 0,6-3 0,-4 2 0,-1-1 0,0 0 0,0 0 0,-1-1 0,1 1 0,-1-1 0,1-1 0,-1 1 0,-1-1 0,1 0 0,-1 0 0,1 0 0,-1-1 0,-1 1 0,1-1 0,-1 0 0,0 0 0,2-7 0,2-10 0,0 0 0,-2 0 0,5-42 0,-5 26 0,-3 26 0,3-14 0,-2 0 0,0-51 0,-6 69 0,-1 10 0,-4 16 0,4 2 12,1 0 0,1 0 0,0 1 0,1-1 0,2 0 0,0 1 0,1-1 0,0 0 0,8 27 0,-7-34-105,1 0 0,0 0 1,1 0-1,0 0 0,0-1 0,1 0 0,1 0 0,0 0 1,0-1-1,1 0 0,1 0 0,-1-1 0,2 0 1,-1-1-1,15 10 0,-2-6-6733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51.319"/>
    </inkml:context>
    <inkml:brush xml:id="br0">
      <inkml:brushProperty name="width" value="0.05" units="cm"/>
      <inkml:brushProperty name="height" value="0.05" units="cm"/>
    </inkml:brush>
  </inkml:definitions>
  <inkml:trace contextRef="#ctx0" brushRef="#br0">3 431 24575,'-1'1'0,"1"0"0,0 0 0,-1-1 0,1 1 0,0 0 0,0 0 0,-1 0 0,1 0 0,0 0 0,0 0 0,0-1 0,0 1 0,0 0 0,0 0 0,0 0 0,1 0 0,-1 0 0,0 0 0,0 0 0,1-1 0,-1 1 0,0 0 0,1 0 0,-1 0 0,1-1 0,0 2 0,19 29 0,-8-14 0,-8-7 0,1 1 0,-1 1 0,-1-1 0,2 14 0,-3-15 0,0 0 0,1-1 0,0 1 0,0-1 0,1 1 0,6 9 0,-10-18 0,1 0 0,-1 0 0,1 0 0,0-1 0,-1 1 0,1 0 0,0-1 0,0 1 0,0 0 0,-1-1 0,1 1 0,0-1 0,0 1 0,0-1 0,0 0 0,0 1 0,0-1 0,0 0 0,0 1 0,0-1 0,0 0 0,0 0 0,0 0 0,0 0 0,1 0 0,2-1 0,-1 0 0,0 0 0,0 0 0,-1 0 0,1 0 0,0 0 0,0-1 0,4-2 0,4-5 0,0-1 0,18-18 0,-27 26 0,281-312 0,-279 310 0,118-139 0,-97 117 0,1 1 0,1 1 0,34-23 0,-39 35-1365,-10 8-5461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4:44:08.813"/>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39.523"/>
    </inkml:context>
    <inkml:brush xml:id="br0">
      <inkml:brushProperty name="width" value="0.05" units="cm"/>
      <inkml:brushProperty name="height" value="0.05" units="cm"/>
    </inkml:brush>
  </inkml:definitions>
  <inkml:trace contextRef="#ctx0" brushRef="#br0">26 1 24575,'-2'0'0,"1"0"0,-1 1 0,1-1 0,-1 1 0,0-1 0,1 1 0,-1 0 0,1-1 0,0 1 0,-1 0 0,1 0 0,-2 2 0,2-3 0,1 0 0,0 0 0,0 1 0,-1-1 0,1 0 0,0 0 0,0 1 0,-1-1 0,1 0 0,0 0 0,0 1 0,0-1 0,0 0 0,0 1 0,-1-1 0,1 0 0,0 1 0,0-1 0,0 0 0,0 1 0,0-1 0,0 0 0,0 1 0,0-1 0,0 0 0,0 1 0,0-1 0,0 0 0,0 1 0,0-1 0,0 0 0,1 1 0,-1-1 0,0 0 0,0 1 0,0-1 0,0 0 0,1 0 0,-1 1 0,0-1 0,0 0 0,1 0 0,-1 1 0,0-1 0,0 0 0,1 0 0,-1 0 0,0 1 0,1-1 0,-1 0 0,0 0 0,1 0 0,-1 0 0,0 0 0,1 0 0,-1 0 0,0 0 0,1 0 0,-1 0 0,0 0 0,1 0 0,-1 0 0,0 0 0,1 0 0,471 64 0,-134-23 0,-147-11 0,412 52 0,-576-79 0,51 2 0,-72-5 0,1-1 0,-1 1 0,0-1 0,0 0 0,0-1 0,0 1 0,0-1 0,-1 0 0,12-6 0,-4 3 0,-18 16 0,-3 4 0,3 1 0,1 0 0,0 0 0,1 1 0,0-1 0,1 29 0,6 85 0,-4-124 0,26 201 0,-15-144 0,-3 0 0,-3 1 0,-4 92 0,-23 31 0,-5 63 0,-3 71 0,18-247 0,-4-1 0,-32 92 0,27-99 0,-18 108 0,35-149 0,-2-1 0,-10 28 0,16-51 0,-1 0 0,0 1 0,0-1 0,0 0 0,0-1 0,0 1 0,0 0 0,0 0 0,0 0 0,0 0 0,0-1 0,0 1 0,-1-1 0,1 1 0,0-1 0,0 1 0,-1-1 0,1 0 0,0 1 0,-1-1 0,1 0 0,0 0 0,-2 0 0,-37-2 0,27 1 0,-392-5 0,260 7 0,-31 13 0,-5 0 0,153-14 0,0-1 0,0-1 0,0-1 0,0-2 0,-38-10 0,40 2 0,21 11 0,1 0 0,-1 0 0,1 0 0,-1 0 0,0 0 0,0 1 0,-5-1 0,-10 1 0,6-2 0,37-6 0,-20 8 0,12-4 0,0-1 0,-1 0 0,0 0 0,20-14 0,-32 19 0,0-1 0,1 1 0,-1-1 0,0 0 0,-1 0 0,1 0 0,0 0 0,-1 0 0,1 0 0,-1-1 0,1 1 0,-1 0 0,0-1 0,1-3 0,-1 3 0,-1 1 0,0 0 0,0 0 0,-1 0 0,1 0 0,0 0 0,-1 0 0,1-1 0,-1 1 0,0 0 0,1 0 0,-1 0 0,0 1 0,0-1 0,-1 0 0,1 0 0,0 0 0,-1 1 0,1-1 0,0 1 0,-3-3 0,-1 0 0,0 1 0,-1-1 0,1 1 0,-1 0 0,1 0 0,-1 0 0,0 1 0,0 0 0,0 0 0,0 1 0,-1-1 0,1 1 0,0 1 0,0-1 0,-1 1 0,1 0 0,-1 1 0,-9 1 0,-3 1 0,0 1 0,0 0 0,0 2 0,-33 14 0,45-16 0,-1 0 0,1 0 0,-1 1 0,1 0 0,1 1 0,-1 0 0,1 0 0,0 0 0,0 0 0,1 1 0,0 0 0,0 0 0,0 1 0,-3 8 0,6-13 0,1 1 0,-1 0 0,1 0 0,0 0 0,0 0 0,0 0 0,1 0 0,-1 0 0,1 0 0,0 0 0,0 0 0,1 0 0,-1 0 0,1 1 0,0-1 0,0-1 0,0 1 0,0 0 0,1 0 0,-1 0 0,1-1 0,0 1 0,0-1 0,1 1 0,-1-1 0,1 0 0,0 0 0,-1 0 0,1 0 0,1 0 0,4 3 0,-1-2 0,0-1 0,0 0 0,0 0 0,0 0 0,1-1 0,-1 0 0,1 0 0,-1-1 0,1 0 0,0 0 0,10-1 0,-8 0 0,-1 0 0,1-1 0,-1 0 0,0 0 0,0-1 0,1-1 0,-1 1 0,-1-1 0,10-5 0,-15 7 0,0-1 0,0 0 0,-1 0 0,1 0 0,0 0 0,-1 0 0,0-1 0,1 1 0,-1-1 0,0 1 0,0-1 0,-1 0 0,1 0 0,0 0 0,-1 0 0,0 0 0,0 0 0,0 0 0,0-1 0,0 1 0,0 0 0,-1 0 0,0-1 0,0 1 0,0 0 0,0-1 0,0 1 0,-2-5 0,1 3 0,0-1 0,-1 1 0,0 0 0,0 0 0,0 1 0,-1-1 0,0 0 0,0 1 0,0-1 0,0 1 0,-1 0 0,1 0 0,-1 1 0,0-1 0,0 1 0,-1 0 0,-5-4 0,39 58 0,-28-49 0,0 1 0,-1-1 0,1 1 0,-1-1 0,0 1 0,1-1 0,-1 1 0,0-1 0,-1 1 0,1-1 0,0 1 0,-1-1 0,1 1 0,-1-1 0,0 1 0,0-1 0,0 1 0,0-1 0,0 0 0,-2 3 0,0-2 0,0 1 0,-1-1 0,1 1 0,-1-1 0,1 0 0,-1-1 0,0 1 0,0-1 0,0 1 0,-7 1 0,3 0 0,0-1 0,0-1 0,0 0 0,0 0 0,-1-1 0,1 0 0,0 0 0,-1 0 0,1-1 0,-1-1 0,1 0 0,-11-2 0,17 3 0,-1-1 0,0 0 0,1 0 0,-1 0 0,1 0 0,0 0 0,-1-1 0,1 1 0,0-1 0,0 1 0,0-1 0,0 0 0,0 0 0,0 0 0,0 0 0,-2-4 0,3 4 0,0 0 0,1 0 0,-1-1 0,1 1 0,-1 0 0,1 0 0,0 0 0,0 0 0,0 0 0,0 0 0,0-1 0,1 1 0,-1 0 0,0 0 0,1 0 0,1-4 0,2-2 0,1 0 0,-1 0 0,1 0 0,1 1 0,-1 0 0,1 0 0,1 0 0,9-8 0,-4 5 0,0 1 0,1 0 0,0 0 0,0 1 0,25-10 0,-32 15 0,-1 1 0,1 0 0,1 0 0,-1 1 0,0 0 0,0 0 0,0 0 0,1 1 0,-1 0 0,0 0 0,1 1 0,-1-1 0,0 1 0,0 1 0,0-1 0,12 5 0,-16-5 0,0 0 0,0 0 0,1 0 0,-1 1 0,0-1 0,0 1 0,0-1 0,0 1 0,0 0 0,-1 0 0,1 0 0,0-1 0,-1 2 0,1-1 0,-1 0 0,0 0 0,0 0 0,0 1 0,0-1 0,0 0 0,0 1 0,-1-1 0,1 1 0,-1-1 0,0 1 0,0-1 0,0 1 0,0-1 0,0 1 0,0-1 0,0 1 0,-1-1 0,0 1 0,1-1 0,-1 1 0,0-1 0,0 0 0,-2 3 0,0 3 0,-1-2 0,0 1 0,-1 0 0,1-1 0,-1 0 0,-1 0 0,1-1 0,-1 1 0,0-1 0,0 0 0,-9 5 0,6-5 0,-1-1 0,1 0 0,-1 0 0,-1-1 0,-18 3 0,26-5 0,-1 0 0,0-1 0,0 1 0,0-1 0,1 0 0,-1 0 0,0 0 0,0-1 0,1 1 0,-1-1 0,0 0 0,1 0 0,-1 0 0,0-1 0,1 1 0,0-1 0,-1 0 0,-5-4 0,8 5 0,0 0 0,0 0 0,0 0 0,1 0 0,-1 0 0,0 0 0,0 0 0,1 0 0,-1 0 0,1 0 0,-1 0 0,1 0 0,0-1 0,-1 1 0,1 0 0,0 0 0,0-1 0,0 1 0,0 0 0,0 0 0,0-1 0,0 1 0,0 0 0,0 0 0,1-1 0,-1 1 0,0 0 0,1 0 0,-1 0 0,1 0 0,0 0 0,-1-1 0,1 1 0,0 0 0,0 0 0,-1 1 0,1-1 0,0 0 0,0 0 0,0 0 0,0 0 0,0 1 0,0-1 0,2 0 0,1-2 0,0 0 0,1 1 0,0-1 0,-1 1 0,1 0 0,0 1 0,0-1 0,0 1 0,6-1 0,-9 2 0,-1-1 0,1 1 0,0 0 0,-1 0 0,1 0 0,-1 0 0,1 0 0,-1 0 0,1 0 0,-1 0 0,1 1 0,0-1 0,-1 1 0,0-1 0,1 1 0,-1-1 0,1 1 0,-1 0 0,0 0 0,1 0 0,-1 0 0,0 0 0,0 0 0,0 0 0,0 0 0,0 0 0,0 0 0,0 1 0,0-1 0,0 0 0,0 1 0,-1-1 0,1 1 0,-1-1 0,1 1 0,-1-1 0,1 3 0,-1-2 0,-1 0 0,1 0 0,0 0 0,-1 0 0,0 0 0,1 0 0,-1 0 0,0 0 0,0 0 0,0 0 0,0-1 0,0 1 0,-1 0 0,1 0 0,0-1 0,-1 1 0,1-1 0,-1 0 0,0 1 0,1-1 0,-1 0 0,0 0 0,0 0 0,0 0 0,0 0 0,0 0 0,-4 0 0,-1 1 0,0 0 0,-1-1 0,0 1 0,1-2 0,-1 1 0,-10-2 0,15 1 0,1 0 0,-1 0 0,1 0 0,-1-1 0,1 1 0,0-1 0,-1 0 0,1 0 0,0 1 0,0-2 0,-1 1 0,1 0 0,0 0 0,0-1 0,0 1 0,0-1 0,1 1 0,-1-1 0,0 0 0,1 0 0,-1 0 0,1 0 0,-2-3 0,2 4 0,1 0 0,0-1 0,-1 1 0,1 0 0,0-1 0,0 1 0,0 0 0,0-1 0,0 1 0,0 0 0,1 0 0,-1-1 0,0 1 0,1 0 0,-1 0 0,0-1 0,1 1 0,0 0 0,-1 0 0,1 0 0,0 0 0,-1 0 0,1-1 0,0 2 0,0-1 0,0 0 0,0 0 0,0 0 0,0 0 0,2-1 0,-1 1 0,-1 0 0,1 0 0,0 0 0,-1 1 0,1-1 0,0 0 0,0 1 0,-1-1 0,1 1 0,0-1 0,0 1 0,0 0 0,0 0 0,-1 0 0,1 0 0,0 0 0,0 0 0,0 1 0,0-1 0,2 1 0,-4-1-30,0 0 0,0 0-1,0 0 1,0 1 0,0-1-1,0 0 1,0 0 0,0 0-1,0 0 1,0 0 0,0 0-1,0 0 1,-1 0 0,1 0-1,0 0 1,0 0-1,0 0 1,0 1 0,0-1-1,0 0 1,0 0 0,0 0-1,0 0 1,0 0 0,0 0-1,0 0 1,0 0 0,0 0-1,0 0 1,0 1 0,0-1-1,0 0 1,0 0 0,0 0-1,0 0 1,0 0 0,0 0-1,0 0 1,0 0 0,0 0-1,1 1 1,-1-1 0,0 0-1,0 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0.789"/>
    </inkml:context>
    <inkml:brush xml:id="br0">
      <inkml:brushProperty name="width" value="0.05" units="cm"/>
      <inkml:brushProperty name="height" value="0.05" units="cm"/>
    </inkml:brush>
  </inkml:definitions>
  <inkml:trace contextRef="#ctx0" brushRef="#br0">31 5 24575,'15'-2'0,"-14"1"0,0 1 0,0 0 0,0 0 0,0-1 0,0 1 0,-1 0 0,1 0 0,0 0 0,0 0 0,0 0 0,0 0 0,0 0 0,0 0 0,0 0 0,0 0 0,0 1 0,0-1 0,0 0 0,0 1 0,-1-1 0,1 1 0,0-1 0,0 1 0,0-1 0,-1 1 0,1-1 0,0 1 0,-1 0 0,1-1 0,0 1 0,-1 0 0,1 0 0,-1-1 0,1 1 0,-1 0 0,1 0 0,-1 0 0,1 1 0,0 6 0,1 0 0,-1 0 0,0 0 0,-1 0 0,0 0 0,0 0 0,-1 1 0,0-1 0,0 0 0,-5 14 0,-1 13 0,-3 118 0,10-151 11,0 1 0,-1 0 0,1 0 0,-1 0 0,0-1 0,0 1-1,0 0 1,0-1 0,0 1 0,-3 3 0,3-5-70,1 0-1,-1 0 1,0 0-1,0 0 1,0 0 0,0 0-1,0-1 1,-1 1-1,1 0 1,0-1 0,0 1-1,0-1 1,-1 1-1,1-1 1,0 0 0,0 1-1,-1-1 1,1 0-1,0 0 1,-1 0 0,1 0-1,0 0 1,0 0-1,-2-1 1,-12-2-6767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1.150"/>
    </inkml:context>
    <inkml:brush xml:id="br0">
      <inkml:brushProperty name="width" value="0.05" units="cm"/>
      <inkml:brushProperty name="height" value="0.05" units="cm"/>
    </inkml:brush>
  </inkml:definitions>
  <inkml:trace contextRef="#ctx0" brushRef="#br0">10 36 24575,'-4'-14'0,"-1"-5"0,9 16 0,9 8 0,3 3 14,-1 1-1,0 1 0,-1 1 0,0 0 1,0 1-1,-2 0 0,1 1 1,11 16-1,-2 2-508,-1 0 0,30 60 0,-46-80-6331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1.509"/>
    </inkml:context>
    <inkml:brush xml:id="br0">
      <inkml:brushProperty name="width" value="0.05" units="cm"/>
      <inkml:brushProperty name="height" value="0.05" units="cm"/>
    </inkml:brush>
  </inkml:definitions>
  <inkml:trace contextRef="#ctx0" brushRef="#br0">1 5 24575,'14'-2'0,"-13"1"0,0 1 0,-1 0 0,1 0 0,0-1 0,0 1 0,0 0 0,0 0 0,0 0 0,0 0 0,0 0 0,0 0 0,-1 0 0,1 0 0,0 0 0,0 1 0,0-1 0,0 0 0,0 1 0,-1-1 0,1 0 0,0 1 0,0-1 0,0 1 0,-1-1 0,1 1 0,0 0 0,-1-1 0,1 1 0,0 0 0,-1-1 0,1 1 0,-1 0 0,1 0 0,-1-1 0,0 1 0,1 0 0,-1 0 0,1 1 0,2 7 0,0 0 0,0 0 0,-1 0 0,0 0 0,-1 0 0,1 15 0,-4 61 0,0-37 0,1 21 0,2 99 0,3-141-1365,2-7-5461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1.852"/>
    </inkml:context>
    <inkml:brush xml:id="br0">
      <inkml:brushProperty name="width" value="0.05" units="cm"/>
      <inkml:brushProperty name="height" value="0.05" units="cm"/>
    </inkml:brush>
  </inkml:definitions>
  <inkml:trace contextRef="#ctx0" brushRef="#br0">85 0 24575,'-1'7'0,"-1"-1"0,1 0 0,-1 0 0,0 0 0,-1 0 0,0 0 0,1 0 0,-6 6 0,-1 5 0,7-13 0,-10 19 0,2 1 0,-10 31 0,18-49 0,0 1 0,1-1 0,0 1 0,0 0 0,0 0 0,1 0 0,0-1 0,1 1 0,-1 0 0,1 0 0,0 0 0,1-1 0,4 13 0,-5-16 0,1-1 0,-1 1 0,1-1 0,0 1 0,-1-1 0,1 0 0,0 0 0,0 1 0,1-1 0,-1-1 0,0 1 0,1 0 0,-1-1 0,1 1 0,-1-1 0,5 2 0,-1-1 0,0-1 0,-1 1 0,1-1 0,0-1 0,0 1 0,-1-1 0,1 0 0,7-1 0,-5 1 0,1-2 0,-1 1 0,1-1 0,-1 0 0,0-1 0,0 0 0,0-1 0,0 1 0,0-1 0,-1-1 0,10-7 0,-13 8 0,0 0 0,-1 0 0,1-1 0,-1 1 0,0-1 0,0 0 0,-1 0 0,0 0 0,0 0 0,0-1 0,0 1 0,-1 0 0,0-1 0,0 1 0,0-1 0,-1 1 0,0-1 0,0 1 0,0-1 0,-1 0 0,0 1 0,0-1 0,-2-7 0,1 6 0,-1-1 0,0 0 0,0 1 0,0 0 0,-1 0 0,0 0 0,0 0 0,-1 0 0,0 1 0,0 0 0,-1 0 0,1 0 0,-1 1 0,0 0 0,-12-8 0,17 13-65,-1-1 0,1 0 0,-1 0 0,1 0 0,-1 1 0,0-1 0,1 1 0,-1-1 0,1 1 0,-1 0 0,0 0 0,0 0 0,1 0 0,-1 0 0,0 0 0,1 0 0,-1 0 0,0 1 0,1-1 0,-3 1 0,-7 6-6761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2.225"/>
    </inkml:context>
    <inkml:brush xml:id="br0">
      <inkml:brushProperty name="width" value="0.05" units="cm"/>
      <inkml:brushProperty name="height" value="0.05" units="cm"/>
    </inkml:brush>
  </inkml:definitions>
  <inkml:trace contextRef="#ctx0" brushRef="#br0">60 0 24575,'-5'0'0,"-1"5"0,0 6 0,2 5 0,0 6 0,2 2 0,1 3 0,1 6 0,0 2 0,0-1 0,0-1 0,0-1 0,0-2 0,-4-6 0,-2-3 0,-4-9 0,-1-11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2.554"/>
    </inkml:context>
    <inkml:brush xml:id="br0">
      <inkml:brushProperty name="width" value="0.05" units="cm"/>
      <inkml:brushProperty name="height" value="0.05" units="cm"/>
    </inkml:brush>
  </inkml:definitions>
  <inkml:trace contextRef="#ctx0" brushRef="#br0">1 97 24575,'2'-3'0,"1"0"0,-1-1 0,1 1 0,-1 0 0,0-1 0,-1 1 0,1-1 0,2-6 0,11-20 0,-15 29 0,0 1 0,1 0 0,-1-1 0,0 1 0,0 0 0,1 0 0,-1-1 0,0 1 0,0 0 0,1 0 0,-1-1 0,0 1 0,1 0 0,-1 0 0,0 0 0,1 0 0,-1-1 0,0 1 0,1 0 0,-1 0 0,1 0 0,-1 0 0,0 0 0,1 0 0,-1 0 0,0 0 0,1 0 0,-1 0 0,1 0 0,-1 0 0,0 0 0,1 1 0,-1-1 0,0 0 0,1 0 0,-1 0 0,0 0 0,1 1 0,-1-1 0,0 0 0,0 0 0,1 1 0,-1-1 0,0 0 0,1 0 0,-1 1 0,0-1 0,0 0 0,0 1 0,0-1 0,1 0 0,-1 1 0,0-1 0,0 0 0,0 1 0,0-1 0,0 0 0,0 1 0,0-1 0,0 1 0,0-1 0,0 0 0,0 1 0,0 0 0,4 28 0,-2 19 0,-2-19 0,2 0 0,5 31 0,-5-51 0,0-1 0,0 0 0,1 0 0,0 0 0,0 0 0,1 0 0,0-1 0,0 1 0,1-1 0,0 0 0,10 10 0,-12-14 0,0 0 0,0-1 0,0 0 0,0 0 0,0 0 0,0 0 0,0 0 0,1 0 0,-1-1 0,1 0 0,0 0 0,-1 0 0,1 0 0,0 0 0,-1-1 0,1 1 0,0-1 0,0 0 0,-1 0 0,1-1 0,0 1 0,0-1 0,-1 0 0,1 0 0,-1 0 0,1 0 0,0-1 0,-1 1 0,0-1 0,1 0 0,-1 0 0,4-3 0,1-2 0,1 1 0,-2-1 0,1-1 0,-1 1 0,0-1 0,-1 0 0,0-1 0,0 0 0,-1 0 0,8-17 0,-5 6 30,-1-1 0,-1 0 0,5-26 0,-10 39-144,0 1 0,0-1-1,-1 0 1,0 1 0,-1-1 0,1 0-1,-1 1 1,-1-1 0,0 1 0,0-1-1,0 1 1,-6-12 0,-3 1-6712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2.915"/>
    </inkml:context>
    <inkml:brush xml:id="br0">
      <inkml:brushProperty name="width" value="0.05" units="cm"/>
      <inkml:brushProperty name="height" value="0.05" units="cm"/>
    </inkml:brush>
  </inkml:definitions>
  <inkml:trace contextRef="#ctx0" brushRef="#br0">216 1 24575,'-8'0'0,"0"1"0,0 0 0,0 1 0,0 0 0,0 0 0,0 0 0,1 1 0,-1 0 0,1 1 0,0 0 0,0 0 0,0 0 0,0 1 0,1 0 0,0 1 0,0-1 0,0 1 0,1 0 0,0 0 0,0 1 0,0 0 0,-3 7 0,-1 1 0,1 1 0,0 1 0,2-1 0,0 1 0,0 0 0,2 1 0,0-1 0,1 1 0,0 20 0,3-30 0,0 0 0,1-1 0,0 1 0,1 0 0,0-1 0,0 1 0,0-1 0,1 1 0,0-1 0,1 0 0,-1 0 0,1-1 0,1 1 0,-1-1 0,1 0 0,0 0 0,1 0 0,-1-1 0,1 0 0,0 0 0,1 0 0,9 5 0,-11-7 0,0 0 0,1 0 0,-1 0 0,1-1 0,0 0 0,0 0 0,0-1 0,0 1 0,0-1 0,0 0 0,0-1 0,0 0 0,0 0 0,1 0 0,-1 0 0,0-1 0,0 0 0,0-1 0,0 1 0,0-1 0,0 0 0,-1-1 0,1 1 0,-1-1 0,1 0 0,-1-1 0,0 1 0,7-8 0,-8 9 0,-1-1 0,-1 0 0,1 0 0,0 0 0,-1-1 0,0 1 0,1-1 0,-1 1 0,-1-1 0,1 0 0,0 0 0,-1 0 0,0 0 0,0 0 0,0 0 0,0 0 0,-1 0 0,0-5 0,0 4 0,-1 0 0,0 0 0,0-1 0,-1 1 0,1 0 0,-1 0 0,0 0 0,-1 1 0,1-1 0,-1 0 0,0 1 0,-5-6 0,-1 0 0,0 0 0,0 1 0,-1 1 0,0-1 0,-1 2 0,0-1 0,0 2 0,-1-1 0,1 2 0,-19-7 0,10 5 0,38 11 0,4 2 0,11 0-682,50 4-1,-42-7-6143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221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4006985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912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E0DA5-0C76-4851-AA82-0B75261F9EB4}"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750360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403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6E0DA5-0C76-4851-AA82-0B75261F9EB4}"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3716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6E0DA5-0C76-4851-AA82-0B75261F9EB4}" type="datetimeFigureOut">
              <a:rPr lang="en-US" smtClean="0"/>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928612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6E0DA5-0C76-4851-AA82-0B75261F9EB4}" type="datetimeFigureOut">
              <a:rPr lang="en-US" smtClean="0"/>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961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6E0DA5-0C76-4851-AA82-0B75261F9EB4}" type="datetimeFigureOut">
              <a:rPr lang="en-US" smtClean="0"/>
              <a:t>1/14/2023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773308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26E0DA5-0C76-4851-AA82-0B75261F9EB4}" type="datetimeFigureOut">
              <a:rPr lang="en-US" smtClean="0"/>
              <a:t>1/14/2023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1188579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242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6E0DA5-0C76-4851-AA82-0B75261F9EB4}" type="datetimeFigureOut">
              <a:rPr lang="en-US" smtClean="0"/>
              <a:t>1/14/2023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E83446-D492-49CB-B85A-4EA5E06E8E7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2747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07.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customXml" Target="../ink/ink2.xml"/><Relationship Id="rId21" Type="http://schemas.openxmlformats.org/officeDocument/2006/relationships/image" Target="../media/image211.png"/><Relationship Id="rId7" Type="http://schemas.openxmlformats.org/officeDocument/2006/relationships/image" Target="../media/image204.png"/><Relationship Id="rId12" Type="http://schemas.openxmlformats.org/officeDocument/2006/relationships/customXml" Target="../ink/ink6.xml"/><Relationship Id="rId17" Type="http://schemas.openxmlformats.org/officeDocument/2006/relationships/image" Target="../media/image209.png"/><Relationship Id="rId25" Type="http://schemas.openxmlformats.org/officeDocument/2006/relationships/image" Target="../media/image213.png"/><Relationship Id="rId2" Type="http://schemas.openxmlformats.org/officeDocument/2006/relationships/image" Target="../media/image9.png"/><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206.png"/><Relationship Id="rId24" Type="http://schemas.openxmlformats.org/officeDocument/2006/relationships/customXml" Target="../ink/ink12.xml"/><Relationship Id="rId5" Type="http://schemas.openxmlformats.org/officeDocument/2006/relationships/image" Target="../media/image203.png"/><Relationship Id="rId15" Type="http://schemas.openxmlformats.org/officeDocument/2006/relationships/image" Target="../media/image208.png"/><Relationship Id="rId23" Type="http://schemas.openxmlformats.org/officeDocument/2006/relationships/image" Target="../media/image212.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210.png"/><Relationship Id="rId31" Type="http://schemas.openxmlformats.org/officeDocument/2006/relationships/image" Target="../media/image18.png"/><Relationship Id="rId9" Type="http://schemas.openxmlformats.org/officeDocument/2006/relationships/image" Target="../media/image205.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14.png"/><Relationship Id="rId30" Type="http://schemas.openxmlformats.org/officeDocument/2006/relationships/customXml" Target="../ink/ink15.xml"/></Relationships>
</file>

<file path=ppt/slides/_rels/slide11.xml.rels><?xml version="1.0" encoding="UTF-8" standalone="yes"?>
<Relationships xmlns="http://schemas.openxmlformats.org/package/2006/relationships"><Relationship Id="rId2" Type="http://schemas.openxmlformats.org/officeDocument/2006/relationships/hyperlink" Target="https://www.sap.com/documents/2018/02/f0148939-f27c-0010-82c7-eda71af511fa.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2/GETEntity%20(Single%20Record)%20Method.txt" TargetMode="External"/><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postman.com/download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hyperlink" Target="https://tools.hana.ondemand.com/#cloud" TargetMode="Externa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localhost:8443/"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services.odata.org/V3/Northwind/Northwind.svc/" TargetMode="External"/><Relationship Id="rId2" Type="http://schemas.openxmlformats.org/officeDocument/2006/relationships/hyperlink" Target="https://odata.org/" TargetMode="External"/><Relationship Id="rId1" Type="http://schemas.openxmlformats.org/officeDocument/2006/relationships/slideLayout" Target="../slideLayouts/slideLayout7.xml"/><Relationship Id="rId6" Type="http://schemas.openxmlformats.org/officeDocument/2006/relationships/hyperlink" Target="https://chrome.google.com/webstore/detail/xml-tree/gbammbheopgpmaagmckhpjbfgdfkpadb" TargetMode="External"/><Relationship Id="rId5" Type="http://schemas.openxmlformats.org/officeDocument/2006/relationships/hyperlink" Target="https://chrome.google.com/webstore/detail/jsonview/chklaanhfefbnpoihckbnefhakgolnmc" TargetMode="External"/><Relationship Id="rId4" Type="http://schemas.openxmlformats.org/officeDocument/2006/relationships/hyperlink" Target="https://services.odata.org/V3/Northwind/Northwind.svc/$metadata"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services.odata.org/V2/Northwind/Northwind.svc/Customers?$format=json&amp;$top=2&amp;$skip=1" TargetMode="External"/><Relationship Id="rId7" Type="http://schemas.openxmlformats.org/officeDocument/2006/relationships/hyperlink" Target="https://services.odata.org/V2/Northwind/Northwind.svc/Customers?$format=json&amp;$filter=CustomerID%20eq%20'ANATR'&amp;$expand=Orders,CustomerDemographics" TargetMode="External"/><Relationship Id="rId2" Type="http://schemas.openxmlformats.org/officeDocument/2006/relationships/hyperlink" Target="https://services.odata.org/V2/Northwind/Northwind.svc/Customers?$format=json&amp;$top=2" TargetMode="External"/><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 TargetMode="External"/><Relationship Id="rId5" Type="http://schemas.openxmlformats.org/officeDocument/2006/relationships/hyperlink" Target="https://services.odata.org/V2/Northwind/Northwind.svc/Customers?$format=json&amp;$filter=CustomerID%20eq%20'ANATR'" TargetMode="External"/><Relationship Id="rId4" Type="http://schemas.openxmlformats.org/officeDocument/2006/relationships/hyperlink" Target="https://services.odata.org/V2/Northwind/Northwind.svc/Customers?$format=json&amp;$top=2&amp;$skip=1&amp;$select=CustomerID,CompanyName"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services.odata.org/V3/Northwind/Northwind.svc/Products(11)?$format=json" TargetMode="External"/><Relationship Id="rId3" Type="http://schemas.openxmlformats.org/officeDocument/2006/relationships/hyperlink" Target="https://services.odata.org/V3/Northwind/Northwind.svc/Products?$format=json&amp;$select=ProductID,SupplierID" TargetMode="External"/><Relationship Id="rId7" Type="http://schemas.openxmlformats.org/officeDocument/2006/relationships/hyperlink" Target="https://services.odata.org/V3/Northwind/Northwind.svc/Products/$count" TargetMode="External"/><Relationship Id="rId12" Type="http://schemas.openxmlformats.org/officeDocument/2006/relationships/image" Target="../media/image243.png"/><Relationship Id="rId2" Type="http://schemas.openxmlformats.org/officeDocument/2006/relationships/hyperlink" Target="https://services.odata.org/V3/Northwind/Northwind.svc/Products?$format=json" TargetMode="External"/><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bstringof('Cola',ProductName)%20eq%20true" TargetMode="External"/><Relationship Id="rId5" Type="http://schemas.openxmlformats.org/officeDocument/2006/relationships/hyperlink" Target="https://services.odata.org/V3/Northwind/Northwind.svc/Products?$format=json&amp;$filter=SupplierID%20eq%203" TargetMode="External"/><Relationship Id="rId10" Type="http://schemas.openxmlformats.org/officeDocument/2006/relationships/customXml" Target="../ink/ink1.xml"/><Relationship Id="rId4" Type="http://schemas.openxmlformats.org/officeDocument/2006/relationships/hyperlink" Target="https://services.odata.org/V3/Northwind/Northwind.svc/Products?$format=json&amp;$top=3&amp;$skip=10" TargetMode="External"/><Relationship Id="rId9" Type="http://schemas.openxmlformats.org/officeDocument/2006/relationships/hyperlink" Target="https://services.odata.org/V3/Northwind/Northwind.svc/Products(11)?$format=json&amp;$expand=Supplier,Categor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Srinivas</a:t>
            </a:r>
          </a:p>
        </p:txBody>
      </p:sp>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923330"/>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2"/>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0B7DBD5D-F99C-F748-8221-7FDFEFAA7A7C}"/>
              </a:ext>
            </a:extLst>
          </p:cNvPr>
          <p:cNvGrpSpPr/>
          <p:nvPr/>
        </p:nvGrpSpPr>
        <p:grpSpPr>
          <a:xfrm>
            <a:off x="10983031" y="3274181"/>
            <a:ext cx="880920" cy="1517400"/>
            <a:chOff x="10983031" y="3274181"/>
            <a:chExt cx="880920" cy="151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181C5B0-4D38-2ACF-49F7-426968F4D885}"/>
                    </a:ext>
                  </a:extLst>
                </p14:cNvPr>
                <p14:cNvContentPartPr/>
                <p14:nvPr/>
              </p14:nvContentPartPr>
              <p14:xfrm>
                <a:off x="10983031" y="3274181"/>
                <a:ext cx="657000" cy="926640"/>
              </p14:xfrm>
            </p:contentPart>
          </mc:Choice>
          <mc:Fallback xmlns="">
            <p:pic>
              <p:nvPicPr>
                <p:cNvPr id="2" name="Ink 1">
                  <a:extLst>
                    <a:ext uri="{FF2B5EF4-FFF2-40B4-BE49-F238E27FC236}">
                      <a16:creationId xmlns:a16="http://schemas.microsoft.com/office/drawing/2014/main" id="{A181C5B0-4D38-2ACF-49F7-426968F4D885}"/>
                    </a:ext>
                  </a:extLst>
                </p:cNvPr>
                <p:cNvPicPr/>
                <p:nvPr/>
              </p:nvPicPr>
              <p:blipFill>
                <a:blip r:embed="rId5"/>
                <a:stretch>
                  <a:fillRect/>
                </a:stretch>
              </p:blipFill>
              <p:spPr>
                <a:xfrm>
                  <a:off x="10974391" y="3265541"/>
                  <a:ext cx="674640" cy="944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15D0D56-7D11-7086-9C0D-E90D0E68A054}"/>
                    </a:ext>
                  </a:extLst>
                </p14:cNvPr>
                <p14:cNvContentPartPr/>
                <p14:nvPr/>
              </p14:nvContentPartPr>
              <p14:xfrm>
                <a:off x="11178151" y="4324301"/>
                <a:ext cx="29880" cy="127080"/>
              </p14:xfrm>
            </p:contentPart>
          </mc:Choice>
          <mc:Fallback xmlns="">
            <p:pic>
              <p:nvPicPr>
                <p:cNvPr id="5" name="Ink 4">
                  <a:extLst>
                    <a:ext uri="{FF2B5EF4-FFF2-40B4-BE49-F238E27FC236}">
                      <a16:creationId xmlns:a16="http://schemas.microsoft.com/office/drawing/2014/main" id="{F15D0D56-7D11-7086-9C0D-E90D0E68A054}"/>
                    </a:ext>
                  </a:extLst>
                </p:cNvPr>
                <p:cNvPicPr/>
                <p:nvPr/>
              </p:nvPicPr>
              <p:blipFill>
                <a:blip r:embed="rId7"/>
                <a:stretch>
                  <a:fillRect/>
                </a:stretch>
              </p:blipFill>
              <p:spPr>
                <a:xfrm>
                  <a:off x="11169151" y="4315661"/>
                  <a:ext cx="475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190F77B-E84E-C098-7E85-AF2500BA275A}"/>
                    </a:ext>
                  </a:extLst>
                </p14:cNvPr>
                <p14:cNvContentPartPr/>
                <p14:nvPr/>
              </p14:nvContentPartPr>
              <p14:xfrm>
                <a:off x="11195431" y="4332941"/>
                <a:ext cx="91800" cy="102600"/>
              </p14:xfrm>
            </p:contentPart>
          </mc:Choice>
          <mc:Fallback xmlns="">
            <p:pic>
              <p:nvPicPr>
                <p:cNvPr id="9" name="Ink 8">
                  <a:extLst>
                    <a:ext uri="{FF2B5EF4-FFF2-40B4-BE49-F238E27FC236}">
                      <a16:creationId xmlns:a16="http://schemas.microsoft.com/office/drawing/2014/main" id="{0190F77B-E84E-C098-7E85-AF2500BA275A}"/>
                    </a:ext>
                  </a:extLst>
                </p:cNvPr>
                <p:cNvPicPr/>
                <p:nvPr/>
              </p:nvPicPr>
              <p:blipFill>
                <a:blip r:embed="rId9"/>
                <a:stretch>
                  <a:fillRect/>
                </a:stretch>
              </p:blipFill>
              <p:spPr>
                <a:xfrm>
                  <a:off x="11186791" y="4323941"/>
                  <a:ext cx="1094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82E52557-732E-6D30-531E-96AEC7E08A79}"/>
                    </a:ext>
                  </a:extLst>
                </p14:cNvPr>
                <p14:cNvContentPartPr/>
                <p14:nvPr/>
              </p14:nvContentPartPr>
              <p14:xfrm>
                <a:off x="11307031" y="4295141"/>
                <a:ext cx="23760" cy="184320"/>
              </p14:xfrm>
            </p:contentPart>
          </mc:Choice>
          <mc:Fallback xmlns="">
            <p:pic>
              <p:nvPicPr>
                <p:cNvPr id="11" name="Ink 10">
                  <a:extLst>
                    <a:ext uri="{FF2B5EF4-FFF2-40B4-BE49-F238E27FC236}">
                      <a16:creationId xmlns:a16="http://schemas.microsoft.com/office/drawing/2014/main" id="{82E52557-732E-6D30-531E-96AEC7E08A79}"/>
                    </a:ext>
                  </a:extLst>
                </p:cNvPr>
                <p:cNvPicPr/>
                <p:nvPr/>
              </p:nvPicPr>
              <p:blipFill>
                <a:blip r:embed="rId11"/>
                <a:stretch>
                  <a:fillRect/>
                </a:stretch>
              </p:blipFill>
              <p:spPr>
                <a:xfrm>
                  <a:off x="11298391" y="4286501"/>
                  <a:ext cx="414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B74E2780-00CE-A58E-28FF-95BC4584F739}"/>
                    </a:ext>
                  </a:extLst>
                </p14:cNvPr>
                <p14:cNvContentPartPr/>
                <p14:nvPr/>
              </p14:nvContentPartPr>
              <p14:xfrm>
                <a:off x="11404591" y="4336181"/>
                <a:ext cx="91440" cy="120240"/>
              </p14:xfrm>
            </p:contentPart>
          </mc:Choice>
          <mc:Fallback xmlns="">
            <p:pic>
              <p:nvPicPr>
                <p:cNvPr id="15" name="Ink 14">
                  <a:extLst>
                    <a:ext uri="{FF2B5EF4-FFF2-40B4-BE49-F238E27FC236}">
                      <a16:creationId xmlns:a16="http://schemas.microsoft.com/office/drawing/2014/main" id="{B74E2780-00CE-A58E-28FF-95BC4584F739}"/>
                    </a:ext>
                  </a:extLst>
                </p:cNvPr>
                <p:cNvPicPr/>
                <p:nvPr/>
              </p:nvPicPr>
              <p:blipFill>
                <a:blip r:embed="rId13"/>
                <a:stretch>
                  <a:fillRect/>
                </a:stretch>
              </p:blipFill>
              <p:spPr>
                <a:xfrm>
                  <a:off x="11395591" y="4327181"/>
                  <a:ext cx="109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A99DDD67-ED31-EF5D-340D-F0D358E965DD}"/>
                    </a:ext>
                  </a:extLst>
                </p14:cNvPr>
                <p14:cNvContentPartPr/>
                <p14:nvPr/>
              </p14:nvContentPartPr>
              <p14:xfrm>
                <a:off x="11570551" y="4345901"/>
                <a:ext cx="21600" cy="129960"/>
              </p14:xfrm>
            </p:contentPart>
          </mc:Choice>
          <mc:Fallback xmlns="">
            <p:pic>
              <p:nvPicPr>
                <p:cNvPr id="16" name="Ink 15">
                  <a:extLst>
                    <a:ext uri="{FF2B5EF4-FFF2-40B4-BE49-F238E27FC236}">
                      <a16:creationId xmlns:a16="http://schemas.microsoft.com/office/drawing/2014/main" id="{A99DDD67-ED31-EF5D-340D-F0D358E965DD}"/>
                    </a:ext>
                  </a:extLst>
                </p:cNvPr>
                <p:cNvPicPr/>
                <p:nvPr/>
              </p:nvPicPr>
              <p:blipFill>
                <a:blip r:embed="rId15"/>
                <a:stretch>
                  <a:fillRect/>
                </a:stretch>
              </p:blipFill>
              <p:spPr>
                <a:xfrm>
                  <a:off x="11561911" y="4336901"/>
                  <a:ext cx="392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B2006A0B-F5CF-8C03-DFA0-734B86A47E75}"/>
                    </a:ext>
                  </a:extLst>
                </p14:cNvPr>
                <p14:cNvContentPartPr/>
                <p14:nvPr/>
              </p14:nvContentPartPr>
              <p14:xfrm>
                <a:off x="11591791" y="4340501"/>
                <a:ext cx="127800" cy="129960"/>
              </p14:xfrm>
            </p:contentPart>
          </mc:Choice>
          <mc:Fallback xmlns="">
            <p:pic>
              <p:nvPicPr>
                <p:cNvPr id="17" name="Ink 16">
                  <a:extLst>
                    <a:ext uri="{FF2B5EF4-FFF2-40B4-BE49-F238E27FC236}">
                      <a16:creationId xmlns:a16="http://schemas.microsoft.com/office/drawing/2014/main" id="{B2006A0B-F5CF-8C03-DFA0-734B86A47E75}"/>
                    </a:ext>
                  </a:extLst>
                </p:cNvPr>
                <p:cNvPicPr/>
                <p:nvPr/>
              </p:nvPicPr>
              <p:blipFill>
                <a:blip r:embed="rId17"/>
                <a:stretch>
                  <a:fillRect/>
                </a:stretch>
              </p:blipFill>
              <p:spPr>
                <a:xfrm>
                  <a:off x="11583151" y="4331501"/>
                  <a:ext cx="1454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416478E-A952-3EEB-6ABB-4AE82F912E00}"/>
                    </a:ext>
                  </a:extLst>
                </p14:cNvPr>
                <p14:cNvContentPartPr/>
                <p14:nvPr/>
              </p14:nvContentPartPr>
              <p14:xfrm>
                <a:off x="11750191" y="4325741"/>
                <a:ext cx="113760" cy="169200"/>
              </p14:xfrm>
            </p:contentPart>
          </mc:Choice>
          <mc:Fallback xmlns="">
            <p:pic>
              <p:nvPicPr>
                <p:cNvPr id="19" name="Ink 18">
                  <a:extLst>
                    <a:ext uri="{FF2B5EF4-FFF2-40B4-BE49-F238E27FC236}">
                      <a16:creationId xmlns:a16="http://schemas.microsoft.com/office/drawing/2014/main" id="{8416478E-A952-3EEB-6ABB-4AE82F912E00}"/>
                    </a:ext>
                  </a:extLst>
                </p:cNvPr>
                <p:cNvPicPr/>
                <p:nvPr/>
              </p:nvPicPr>
              <p:blipFill>
                <a:blip r:embed="rId19"/>
                <a:stretch>
                  <a:fillRect/>
                </a:stretch>
              </p:blipFill>
              <p:spPr>
                <a:xfrm>
                  <a:off x="11741551" y="4317101"/>
                  <a:ext cx="131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7F9FA956-FD5D-BDE0-3599-BD5DD334C76F}"/>
                    </a:ext>
                  </a:extLst>
                </p14:cNvPr>
                <p14:cNvContentPartPr/>
                <p14:nvPr/>
              </p14:nvContentPartPr>
              <p14:xfrm>
                <a:off x="11119831" y="4650461"/>
                <a:ext cx="176400" cy="141120"/>
              </p14:xfrm>
            </p:contentPart>
          </mc:Choice>
          <mc:Fallback xmlns="">
            <p:pic>
              <p:nvPicPr>
                <p:cNvPr id="23" name="Ink 22">
                  <a:extLst>
                    <a:ext uri="{FF2B5EF4-FFF2-40B4-BE49-F238E27FC236}">
                      <a16:creationId xmlns:a16="http://schemas.microsoft.com/office/drawing/2014/main" id="{7F9FA956-FD5D-BDE0-3599-BD5DD334C76F}"/>
                    </a:ext>
                  </a:extLst>
                </p:cNvPr>
                <p:cNvPicPr/>
                <p:nvPr/>
              </p:nvPicPr>
              <p:blipFill>
                <a:blip r:embed="rId21"/>
                <a:stretch>
                  <a:fillRect/>
                </a:stretch>
              </p:blipFill>
              <p:spPr>
                <a:xfrm>
                  <a:off x="11111191" y="4641461"/>
                  <a:ext cx="194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F02EB1F4-39AD-BE09-58EB-CB3AC8423FE1}"/>
                    </a:ext>
                  </a:extLst>
                </p14:cNvPr>
                <p14:cNvContentPartPr/>
                <p14:nvPr/>
              </p14:nvContentPartPr>
              <p14:xfrm>
                <a:off x="11296951" y="4679621"/>
                <a:ext cx="99720" cy="105840"/>
              </p14:xfrm>
            </p:contentPart>
          </mc:Choice>
          <mc:Fallback xmlns="">
            <p:pic>
              <p:nvPicPr>
                <p:cNvPr id="24" name="Ink 23">
                  <a:extLst>
                    <a:ext uri="{FF2B5EF4-FFF2-40B4-BE49-F238E27FC236}">
                      <a16:creationId xmlns:a16="http://schemas.microsoft.com/office/drawing/2014/main" id="{F02EB1F4-39AD-BE09-58EB-CB3AC8423FE1}"/>
                    </a:ext>
                  </a:extLst>
                </p:cNvPr>
                <p:cNvPicPr/>
                <p:nvPr/>
              </p:nvPicPr>
              <p:blipFill>
                <a:blip r:embed="rId23"/>
                <a:stretch>
                  <a:fillRect/>
                </a:stretch>
              </p:blipFill>
              <p:spPr>
                <a:xfrm>
                  <a:off x="11287951" y="4670981"/>
                  <a:ext cx="1173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98D42C1E-1764-3FAE-E2C0-D12F51D217C6}"/>
                    </a:ext>
                  </a:extLst>
                </p14:cNvPr>
                <p14:cNvContentPartPr/>
                <p14:nvPr/>
              </p14:nvContentPartPr>
              <p14:xfrm>
                <a:off x="11472991" y="4685381"/>
                <a:ext cx="41040" cy="91800"/>
              </p14:xfrm>
            </p:contentPart>
          </mc:Choice>
          <mc:Fallback xmlns="">
            <p:pic>
              <p:nvPicPr>
                <p:cNvPr id="25" name="Ink 24">
                  <a:extLst>
                    <a:ext uri="{FF2B5EF4-FFF2-40B4-BE49-F238E27FC236}">
                      <a16:creationId xmlns:a16="http://schemas.microsoft.com/office/drawing/2014/main" id="{98D42C1E-1764-3FAE-E2C0-D12F51D217C6}"/>
                    </a:ext>
                  </a:extLst>
                </p:cNvPr>
                <p:cNvPicPr/>
                <p:nvPr/>
              </p:nvPicPr>
              <p:blipFill>
                <a:blip r:embed="rId25"/>
                <a:stretch>
                  <a:fillRect/>
                </a:stretch>
              </p:blipFill>
              <p:spPr>
                <a:xfrm>
                  <a:off x="11463991" y="4676741"/>
                  <a:ext cx="58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6F44B139-4BCC-D9BC-65DB-CD3D7CFD3B1F}"/>
                    </a:ext>
                  </a:extLst>
                </p14:cNvPr>
                <p14:cNvContentPartPr/>
                <p14:nvPr/>
              </p14:nvContentPartPr>
              <p14:xfrm>
                <a:off x="11547871" y="4612661"/>
                <a:ext cx="249480" cy="168480"/>
              </p14:xfrm>
            </p:contentPart>
          </mc:Choice>
          <mc:Fallback xmlns="">
            <p:pic>
              <p:nvPicPr>
                <p:cNvPr id="26" name="Ink 25">
                  <a:extLst>
                    <a:ext uri="{FF2B5EF4-FFF2-40B4-BE49-F238E27FC236}">
                      <a16:creationId xmlns:a16="http://schemas.microsoft.com/office/drawing/2014/main" id="{6F44B139-4BCC-D9BC-65DB-CD3D7CFD3B1F}"/>
                    </a:ext>
                  </a:extLst>
                </p:cNvPr>
                <p:cNvPicPr/>
                <p:nvPr/>
              </p:nvPicPr>
              <p:blipFill>
                <a:blip r:embed="rId27"/>
                <a:stretch>
                  <a:fillRect/>
                </a:stretch>
              </p:blipFill>
              <p:spPr>
                <a:xfrm>
                  <a:off x="11538871" y="4604021"/>
                  <a:ext cx="267120" cy="18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81C9FE22-64E8-F8A0-0411-F2FBF789F4B9}"/>
                  </a:ext>
                </a:extLst>
              </p14:cNvPr>
              <p14:cNvContentPartPr/>
              <p14:nvPr/>
            </p14:nvContentPartPr>
            <p14:xfrm>
              <a:off x="9949471" y="1201661"/>
              <a:ext cx="279000" cy="237960"/>
            </p14:xfrm>
          </p:contentPart>
        </mc:Choice>
        <mc:Fallback xmlns="">
          <p:pic>
            <p:nvPicPr>
              <p:cNvPr id="28" name="Ink 27">
                <a:extLst>
                  <a:ext uri="{FF2B5EF4-FFF2-40B4-BE49-F238E27FC236}">
                    <a16:creationId xmlns:a16="http://schemas.microsoft.com/office/drawing/2014/main" id="{81C9FE22-64E8-F8A0-0411-F2FBF789F4B9}"/>
                  </a:ext>
                </a:extLst>
              </p:cNvPr>
              <p:cNvPicPr/>
              <p:nvPr/>
            </p:nvPicPr>
            <p:blipFill>
              <a:blip r:embed="rId29"/>
              <a:stretch>
                <a:fillRect/>
              </a:stretch>
            </p:blipFill>
            <p:spPr>
              <a:xfrm>
                <a:off x="9940471" y="1192661"/>
                <a:ext cx="2966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6BB6FA3A-774B-928A-CA0A-1678FB19F274}"/>
                  </a:ext>
                </a:extLst>
              </p14:cNvPr>
              <p14:cNvContentPartPr/>
              <p14:nvPr/>
            </p14:nvContentPartPr>
            <p14:xfrm>
              <a:off x="4748551" y="3283901"/>
              <a:ext cx="360" cy="360"/>
            </p14:xfrm>
          </p:contentPart>
        </mc:Choice>
        <mc:Fallback xmlns="">
          <p:pic>
            <p:nvPicPr>
              <p:cNvPr id="29" name="Ink 28">
                <a:extLst>
                  <a:ext uri="{FF2B5EF4-FFF2-40B4-BE49-F238E27FC236}">
                    <a16:creationId xmlns:a16="http://schemas.microsoft.com/office/drawing/2014/main" id="{6BB6FA3A-774B-928A-CA0A-1678FB19F274}"/>
                  </a:ext>
                </a:extLst>
              </p:cNvPr>
              <p:cNvPicPr/>
              <p:nvPr/>
            </p:nvPicPr>
            <p:blipFill>
              <a:blip r:embed="rId31"/>
              <a:stretch>
                <a:fillRect/>
              </a:stretch>
            </p:blipFill>
            <p:spPr>
              <a:xfrm>
                <a:off x="4739911" y="3275261"/>
                <a:ext cx="18000" cy="18000"/>
              </a:xfrm>
              <a:prstGeom prst="rect">
                <a:avLst/>
              </a:prstGeom>
            </p:spPr>
          </p:pic>
        </mc:Fallback>
      </mc:AlternateContent>
    </p:spTree>
    <p:extLst>
      <p:ext uri="{BB962C8B-B14F-4D97-AF65-F5344CB8AC3E}">
        <p14:creationId xmlns:p14="http://schemas.microsoft.com/office/powerpoint/2010/main" val="383794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2"/>
              </a:rPr>
              <a:t>https://www.sap.com/documents/2018/02/f0148939-f27c-0010-82c7-eda71af511fa.html</a:t>
            </a:r>
            <a:endParaRPr lang="en-US" dirty="0"/>
          </a:p>
          <a:p>
            <a:endParaRPr lang="en-US" dirty="0"/>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Tree>
    <p:extLst>
      <p:ext uri="{BB962C8B-B14F-4D97-AF65-F5344CB8AC3E}">
        <p14:creationId xmlns:p14="http://schemas.microsoft.com/office/powerpoint/2010/main" val="2760305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2"/>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3"/>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4"/>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2"/>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3"/>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4"/>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2"/>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3"/>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4"/>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5"/>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6"/>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2"/>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3"/>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4"/>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5"/>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2"/>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dirty="0">
                <a:solidFill>
                  <a:prstClr val="black"/>
                </a:solidFill>
                <a:latin typeface="Cooper Black" panose="0208090404030B020404" pitchFamily="18" charset="0"/>
              </a:rPr>
              <a:t>4</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3" name="TextBox 2">
            <a:extLst>
              <a:ext uri="{FF2B5EF4-FFF2-40B4-BE49-F238E27FC236}">
                <a16:creationId xmlns:a16="http://schemas.microsoft.com/office/drawing/2014/main" id="{73A79EAA-1647-4107-B296-669CE3D2F38F}"/>
              </a:ext>
            </a:extLst>
          </p:cNvPr>
          <p:cNvSpPr txBox="1"/>
          <p:nvPr/>
        </p:nvSpPr>
        <p:spPr>
          <a:xfrm>
            <a:off x="363020" y="779090"/>
            <a:ext cx="5353730" cy="646330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a:t>
            </a:r>
            <a:r>
              <a:rPr lang="en-US" dirty="0" err="1"/>
              <a:t>Odata</a:t>
            </a:r>
            <a:r>
              <a:rPr lang="en-US" dirty="0"/>
              <a:t>.</a:t>
            </a:r>
          </a:p>
          <a:p>
            <a:pPr marL="285750" indent="-285750">
              <a:buClr>
                <a:schemeClr val="tx1"/>
              </a:buClr>
              <a:buFont typeface="Arial" panose="020B0604020202020204" pitchFamily="34" charset="0"/>
              <a:buChar char="•"/>
            </a:pPr>
            <a:r>
              <a:rPr lang="en-US" dirty="0"/>
              <a:t>Client Side Query With </a:t>
            </a:r>
            <a:r>
              <a:rPr lang="en-US" dirty="0" err="1"/>
              <a:t>Odata</a:t>
            </a:r>
            <a:r>
              <a:rPr lang="en-US" dirty="0"/>
              <a:t>.</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r>
              <a:rPr lang="en-US" dirty="0"/>
              <a:t>Building Get Entity set Method</a:t>
            </a:r>
          </a:p>
          <a:p>
            <a:pPr marL="285750" indent="-285750">
              <a:buClr>
                <a:schemeClr val="tx1"/>
              </a:buClr>
              <a:buFont typeface="Arial" panose="020B0604020202020204" pitchFamily="34" charset="0"/>
              <a:buChar char="•"/>
            </a:pPr>
            <a:r>
              <a:rPr lang="en-US" dirty="0"/>
              <a:t>Testing the Get Entity set Method in Browser</a:t>
            </a:r>
          </a:p>
          <a:p>
            <a:pPr marL="285750" indent="-285750">
              <a:buClr>
                <a:schemeClr val="tx1"/>
              </a:buClr>
              <a:buFont typeface="Arial" panose="020B0604020202020204" pitchFamily="34" charset="0"/>
              <a:buChar char="•"/>
            </a:pPr>
            <a:r>
              <a:rPr lang="en-US" dirty="0"/>
              <a:t>Building Get Entity method (Single Product)</a:t>
            </a:r>
          </a:p>
          <a:p>
            <a:pPr marL="285750" indent="-285750">
              <a:buClr>
                <a:schemeClr val="tx1"/>
              </a:buClr>
              <a:buFont typeface="Arial" panose="020B0604020202020204" pitchFamily="34" charset="0"/>
              <a:buChar char="•"/>
            </a:pPr>
            <a:r>
              <a:rPr lang="en-US" dirty="0"/>
              <a:t>Introduction to the Postman Tool</a:t>
            </a:r>
          </a:p>
          <a:p>
            <a:pPr marL="285750" indent="-285750">
              <a:buClr>
                <a:schemeClr val="tx1"/>
              </a:buClr>
              <a:buFont typeface="Arial" panose="020B0604020202020204" pitchFamily="34" charset="0"/>
              <a:buChar char="•"/>
            </a:pPr>
            <a:r>
              <a:rPr lang="en-US" dirty="0"/>
              <a:t>Setting the Authorization in Postman</a:t>
            </a:r>
          </a:p>
          <a:p>
            <a:pPr marL="285750" indent="-285750">
              <a:buClr>
                <a:schemeClr val="tx1"/>
              </a:buClr>
              <a:buFont typeface="Arial" panose="020B0604020202020204" pitchFamily="34" charset="0"/>
              <a:buChar char="•"/>
            </a:pPr>
            <a:r>
              <a:rPr lang="en-US" dirty="0"/>
              <a:t>Testing Get Entity and Entity set using Postman</a:t>
            </a:r>
          </a:p>
          <a:p>
            <a:pPr marL="285750" indent="-285750">
              <a:buClr>
                <a:schemeClr val="tx1"/>
              </a:buClr>
              <a:buFont typeface="Arial" panose="020B0604020202020204" pitchFamily="34" charset="0"/>
              <a:buChar char="•"/>
            </a:pPr>
            <a:r>
              <a:rPr lang="en-US" dirty="0"/>
              <a:t>Implementing Create in OData Service</a:t>
            </a:r>
          </a:p>
          <a:p>
            <a:pPr marL="285750" indent="-285750">
              <a:buClr>
                <a:schemeClr val="tx1"/>
              </a:buClr>
              <a:buFont typeface="Arial" panose="020B0604020202020204" pitchFamily="34" charset="0"/>
              <a:buChar char="•"/>
            </a:pPr>
            <a:r>
              <a:rPr lang="en-US" dirty="0"/>
              <a:t>Testing POST calls in the SAP Logon</a:t>
            </a:r>
          </a:p>
          <a:p>
            <a:pPr marL="285750" indent="-285750">
              <a:buClr>
                <a:schemeClr val="tx1"/>
              </a:buClr>
              <a:buFont typeface="Arial" panose="020B0604020202020204" pitchFamily="34" charset="0"/>
              <a:buChar char="•"/>
            </a:pPr>
            <a:r>
              <a:rPr lang="en-US" dirty="0"/>
              <a:t>Testing POST calls using postman</a:t>
            </a:r>
          </a:p>
          <a:p>
            <a:pPr marL="285750" indent="-285750">
              <a:buClr>
                <a:schemeClr val="tx1"/>
              </a:buClr>
              <a:buFont typeface="Arial" panose="020B0604020202020204" pitchFamily="34" charset="0"/>
              <a:buChar char="•"/>
            </a:pPr>
            <a:r>
              <a:rPr lang="en-US" dirty="0"/>
              <a:t>How to set payload in postman to test POST call</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Set Method for ProductSet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EntitySet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2"/>
          <a:stretch>
            <a:fillRect/>
          </a:stretch>
        </p:blipFill>
        <p:spPr>
          <a:xfrm>
            <a:off x="424871" y="1426866"/>
            <a:ext cx="3825582" cy="196957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rotWithShape="1">
          <a:blip r:embed="rId3"/>
          <a:srcRect t="8381" r="29952" b="10997"/>
          <a:stretch/>
        </p:blipFill>
        <p:spPr>
          <a:xfrm>
            <a:off x="5545915" y="1420609"/>
            <a:ext cx="6049625" cy="33724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756E161-56DE-48E7-AD4D-F5091AA4C287}"/>
              </a:ext>
            </a:extLst>
          </p:cNvPr>
          <p:cNvPicPr>
            <a:picLocks noChangeAspect="1"/>
          </p:cNvPicPr>
          <p:nvPr/>
        </p:nvPicPr>
        <p:blipFill rotWithShape="1">
          <a:blip r:embed="rId4"/>
          <a:srcRect r="21122"/>
          <a:stretch/>
        </p:blipFill>
        <p:spPr>
          <a:xfrm>
            <a:off x="424871" y="3719139"/>
            <a:ext cx="4915441" cy="2847692"/>
          </a:xfrm>
          <a:prstGeom prst="rect">
            <a:avLst/>
          </a:prstGeom>
        </p:spPr>
        <p:style>
          <a:lnRef idx="2">
            <a:schemeClr val="dk1"/>
          </a:lnRef>
          <a:fillRef idx="1">
            <a:schemeClr val="lt1"/>
          </a:fillRef>
          <a:effectRef idx="0">
            <a:schemeClr val="dk1"/>
          </a:effectRef>
          <a:fontRef idx="minor">
            <a:schemeClr val="dk1"/>
          </a:fontRef>
        </p:style>
      </p:pic>
      <p:sp>
        <p:nvSpPr>
          <p:cNvPr id="3" name="Arrow: Right 2">
            <a:extLst>
              <a:ext uri="{FF2B5EF4-FFF2-40B4-BE49-F238E27FC236}">
                <a16:creationId xmlns:a16="http://schemas.microsoft.com/office/drawing/2014/main" id="{F6BF3F09-91F0-4EBD-B3AF-3113B4311C73}"/>
              </a:ext>
            </a:extLst>
          </p:cNvPr>
          <p:cNvSpPr/>
          <p:nvPr/>
        </p:nvSpPr>
        <p:spPr>
          <a:xfrm>
            <a:off x="4456057" y="2225458"/>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697374-FCE0-4988-86EB-BBAFE5698772}"/>
              </a:ext>
            </a:extLst>
          </p:cNvPr>
          <p:cNvSpPr txBox="1"/>
          <p:nvPr/>
        </p:nvSpPr>
        <p:spPr>
          <a:xfrm>
            <a:off x="5545915" y="5142985"/>
            <a:ext cx="4743597" cy="923330"/>
          </a:xfrm>
          <a:prstGeom prst="rect">
            <a:avLst/>
          </a:prstGeom>
          <a:noFill/>
        </p:spPr>
        <p:txBody>
          <a:bodyPr wrap="square" rtlCol="0">
            <a:spAutoFit/>
          </a:bodyPr>
          <a:lstStyle/>
          <a:p>
            <a:r>
              <a:rPr lang="en-US" dirty="0"/>
              <a:t>After adding the code just activate the service.</a:t>
            </a:r>
          </a:p>
          <a:p>
            <a:r>
              <a:rPr lang="en-US" dirty="0">
                <a:solidFill>
                  <a:schemeClr val="accent6"/>
                </a:solidFill>
              </a:rPr>
              <a:t>Code for PRODUCTSET_GET_ENTITYSET:</a:t>
            </a:r>
          </a:p>
          <a:p>
            <a:r>
              <a:rPr lang="en-US" dirty="0" err="1"/>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ea typeface="+mn-ea"/>
                <a:cs typeface="+mn-cs"/>
              </a:rPr>
              <a:t>Test the Get Entity Set in Browser</a:t>
            </a:r>
            <a:endPar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enter the Tcode - </a:t>
            </a: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a:t>
            </a:r>
            <a:r>
              <a:rPr lang="en-US" dirty="0">
                <a:solidFill>
                  <a:schemeClr val="accent6"/>
                </a:solidFill>
                <a:latin typeface="Calibri" panose="020F0502020204030204"/>
              </a:rPr>
              <a:t>n/iwfnd/maint_service </a:t>
            </a:r>
            <a:r>
              <a:rPr lang="en-US" dirty="0">
                <a:solidFill>
                  <a:prstClr val="black"/>
                </a:solidFill>
                <a:latin typeface="Calibri" panose="020F0502020204030204"/>
              </a:rPr>
              <a:t>and, there search our service using the filter option.</a:t>
            </a:r>
          </a:p>
          <a:p>
            <a:pPr marL="285750" indent="-285750">
              <a:buFont typeface="Wingdings" panose="05000000000000000000" pitchFamily="2" charset="2"/>
              <a:buChar char="§"/>
            </a:pPr>
            <a:r>
              <a:rPr lang="en-US" dirty="0">
                <a:solidFill>
                  <a:prstClr val="black"/>
                </a:solidFill>
                <a:latin typeface="Calibri" panose="020F0502020204030204"/>
              </a:rPr>
              <a:t>Now select the service and press the Call Browser button to open it in the Browser window.</a:t>
            </a:r>
          </a:p>
          <a:p>
            <a:pPr marL="285750" indent="-285750">
              <a:buFont typeface="Wingdings" panose="05000000000000000000" pitchFamily="2" charset="2"/>
              <a:buChar char="§"/>
            </a:pPr>
            <a:r>
              <a:rPr lang="en-US" dirty="0">
                <a:solidFill>
                  <a:prstClr val="black"/>
                </a:solidFill>
                <a:latin typeface="Calibri" panose="020F0502020204030204"/>
              </a:rPr>
              <a:t>Just add </a:t>
            </a:r>
            <a:r>
              <a:rPr lang="en-US" dirty="0">
                <a:solidFill>
                  <a:schemeClr val="accent6"/>
                </a:solidFill>
                <a:latin typeface="Calibri" panose="020F0502020204030204"/>
              </a:rPr>
              <a:t>/ProductSet </a:t>
            </a:r>
            <a:r>
              <a:rPr lang="en-US" dirty="0">
                <a:solidFill>
                  <a:prstClr val="black"/>
                </a:solidFill>
                <a:latin typeface="Calibri" panose="020F0502020204030204"/>
              </a:rPr>
              <a:t>at the end of the service to call the get product get entity set method</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rotWithShape="1">
          <a:blip r:embed="rId2"/>
          <a:srcRect r="20448" b="11175"/>
          <a:stretch/>
        </p:blipFill>
        <p:spPr>
          <a:xfrm>
            <a:off x="398163" y="1742882"/>
            <a:ext cx="2757019" cy="219418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rotWithShape="1">
          <a:blip r:embed="rId3"/>
          <a:srcRect r="16159" b="14573"/>
          <a:stretch/>
        </p:blipFill>
        <p:spPr>
          <a:xfrm>
            <a:off x="398163" y="4353434"/>
            <a:ext cx="2757019" cy="1959945"/>
          </a:xfrm>
          <a:prstGeom prst="rect">
            <a:avLst/>
          </a:prstGeom>
        </p:spPr>
      </p:pic>
      <p:sp>
        <p:nvSpPr>
          <p:cNvPr id="3" name="Arrow: Right 2">
            <a:extLst>
              <a:ext uri="{FF2B5EF4-FFF2-40B4-BE49-F238E27FC236}">
                <a16:creationId xmlns:a16="http://schemas.microsoft.com/office/drawing/2014/main" id="{FE631925-8080-4B1E-A83B-E72BEAD68591}"/>
              </a:ext>
            </a:extLst>
          </p:cNvPr>
          <p:cNvSpPr/>
          <p:nvPr/>
        </p:nvSpPr>
        <p:spPr>
          <a:xfrm>
            <a:off x="3903909" y="3960585"/>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9E8551E7-BB62-44B1-94F9-37BBF62B0F7E}"/>
              </a:ext>
            </a:extLst>
          </p:cNvPr>
          <p:cNvSpPr/>
          <p:nvPr/>
        </p:nvSpPr>
        <p:spPr>
          <a:xfrm>
            <a:off x="1768510" y="3937068"/>
            <a:ext cx="301450" cy="416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10C3C7F-2120-4EC8-AA40-333AB86C940D}"/>
              </a:ext>
            </a:extLst>
          </p:cNvPr>
          <p:cNvPicPr>
            <a:picLocks noChangeAspect="1"/>
          </p:cNvPicPr>
          <p:nvPr/>
        </p:nvPicPr>
        <p:blipFill>
          <a:blip r:embed="rId4"/>
          <a:stretch>
            <a:fillRect/>
          </a:stretch>
        </p:blipFill>
        <p:spPr>
          <a:xfrm>
            <a:off x="5384021" y="1745042"/>
            <a:ext cx="5996657" cy="4518533"/>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E97982D5-3B11-481E-952B-87BECBFF4341}"/>
              </a:ext>
            </a:extLst>
          </p:cNvPr>
          <p:cNvSpPr txBox="1"/>
          <p:nvPr/>
        </p:nvSpPr>
        <p:spPr>
          <a:xfrm>
            <a:off x="6933362" y="6313379"/>
            <a:ext cx="3617407" cy="369332"/>
          </a:xfrm>
          <a:prstGeom prst="rect">
            <a:avLst/>
          </a:prstGeom>
          <a:noFill/>
        </p:spPr>
        <p:txBody>
          <a:bodyPr wrap="square" rtlCol="0">
            <a:spAutoFit/>
          </a:bodyPr>
          <a:lstStyle/>
          <a:p>
            <a:r>
              <a:rPr lang="en-US" dirty="0"/>
              <a:t>Calling the ProductSet in browser</a:t>
            </a:r>
          </a:p>
        </p:txBody>
      </p:sp>
    </p:spTree>
    <p:extLst>
      <p:ext uri="{BB962C8B-B14F-4D97-AF65-F5344CB8AC3E}">
        <p14:creationId xmlns:p14="http://schemas.microsoft.com/office/powerpoint/2010/main" val="2884058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class of our service and redefine the method  PRODUCTSET_GET_ENTITY and put the below provided code.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Method</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rotWithShape="1">
          <a:blip r:embed="rId2"/>
          <a:srcRect t="10355" r="25109" b="8792"/>
          <a:stretch/>
        </p:blipFill>
        <p:spPr>
          <a:xfrm>
            <a:off x="261763" y="1874686"/>
            <a:ext cx="4938973" cy="3774230"/>
          </a:xfrm>
          <a:prstGeom prst="rect">
            <a:avLst/>
          </a:prstGeom>
        </p:spPr>
      </p:pic>
      <p:pic>
        <p:nvPicPr>
          <p:cNvPr id="9" name="Picture 8">
            <a:hlinkClick r:id="rId3"/>
            <a:extLst>
              <a:ext uri="{FF2B5EF4-FFF2-40B4-BE49-F238E27FC236}">
                <a16:creationId xmlns:a16="http://schemas.microsoft.com/office/drawing/2014/main" id="{C4E513FD-DAB7-45B8-A5D6-D960641D03A5}"/>
              </a:ext>
            </a:extLst>
          </p:cNvPr>
          <p:cNvPicPr>
            <a:picLocks noChangeAspect="1"/>
          </p:cNvPicPr>
          <p:nvPr/>
        </p:nvPicPr>
        <p:blipFill>
          <a:blip r:embed="rId4"/>
          <a:stretch>
            <a:fillRect/>
          </a:stretch>
        </p:blipFill>
        <p:spPr>
          <a:xfrm>
            <a:off x="6734364" y="1874686"/>
            <a:ext cx="5363014" cy="3773451"/>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548364" y="3690981"/>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734464" y="5755744"/>
            <a:ext cx="4809523" cy="646331"/>
          </a:xfrm>
          <a:prstGeom prst="rect">
            <a:avLst/>
          </a:prstGeom>
          <a:noFill/>
        </p:spPr>
        <p:txBody>
          <a:bodyPr wrap="square" rtlCol="0">
            <a:spAutoFit/>
          </a:bodyPr>
          <a:lstStyle/>
          <a:p>
            <a:r>
              <a:rPr lang="en-US" dirty="0">
                <a:solidFill>
                  <a:schemeClr val="accent6"/>
                </a:solidFill>
              </a:rPr>
              <a:t>Code for PRODUCTSET_GET_ENTITY:</a:t>
            </a:r>
          </a:p>
          <a:p>
            <a:r>
              <a:rPr lang="en-US" dirty="0" err="1"/>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868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algn="just"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algn="just"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a:p>
            <a:pPr marL="285750" indent="-285750" algn="just" defTabSz="914126">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defTabSz="914126">
              <a:buFontTx/>
              <a:buChar char="-"/>
            </a:pPr>
            <a:r>
              <a:rPr lang="en-US" dirty="0">
                <a:solidFill>
                  <a:srgbClr val="202124"/>
                </a:solidFill>
              </a:rPr>
              <a:t>You can Download the postman tool from the link give below: </a:t>
            </a:r>
            <a:r>
              <a:rPr lang="en-US" dirty="0">
                <a:hlinkClick r:id="rId2"/>
              </a:rPr>
              <a:t>https://www.postman.com/downloads/</a:t>
            </a:r>
            <a:endParaRPr lang="en-US" dirty="0"/>
          </a:p>
          <a:p>
            <a:pPr lvl="1" algn="just" defTabSz="914126"/>
            <a:endParaRPr lang="en-US" sz="1799" dirty="0">
              <a:solidFill>
                <a:prstClr val="black"/>
              </a:solidFill>
              <a:latin typeface="Calibri"/>
            </a:endParaRPr>
          </a:p>
        </p:txBody>
      </p:sp>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0305" y="4290188"/>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2"/>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solidFill>
                  <a:schemeClr val="accent6"/>
                </a:solidFill>
              </a:rPr>
              <a:t>Authorization</a:t>
            </a:r>
            <a:r>
              <a:rPr lang="en-US" dirty="0"/>
              <a:t> section.</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2"/>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solidFill>
                  <a:schemeClr val="accent6"/>
                </a:solidFill>
              </a:rPr>
              <a:t>Basic Auth</a:t>
            </a:r>
            <a:r>
              <a:rPr lang="en-US" dirty="0">
                <a:solidFill>
                  <a:schemeClr val="accent6"/>
                </a:solidFill>
              </a:rPr>
              <a:t> </a:t>
            </a:r>
            <a:r>
              <a:rPr lang="en-US" dirty="0"/>
              <a:t>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3"/>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4"/>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5"/>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To implement the Create operation in our odata service, go to DPC Extension class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rotWithShape="1">
          <a:blip r:embed="rId2"/>
          <a:srcRect t="21867" r="15538" b="5633"/>
          <a:stretch/>
        </p:blipFill>
        <p:spPr>
          <a:xfrm>
            <a:off x="261762" y="1634435"/>
            <a:ext cx="5289827" cy="3948619"/>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3"/>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5777802" y="3512127"/>
            <a:ext cx="720974" cy="406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4700002" cy="646331"/>
          </a:xfrm>
          <a:prstGeom prst="rect">
            <a:avLst/>
          </a:prstGeom>
          <a:noFill/>
        </p:spPr>
        <p:txBody>
          <a:bodyPr wrap="square" rtlCol="0">
            <a:spAutoFit/>
          </a:bodyPr>
          <a:lstStyle/>
          <a:p>
            <a:r>
              <a:rPr lang="en-US" dirty="0">
                <a:solidFill>
                  <a:schemeClr val="accent6"/>
                </a:solidFill>
              </a:rPr>
              <a:t>Code for PRODUCTSET_CREATE_ENTITY:</a:t>
            </a:r>
            <a:r>
              <a:rPr lang="en-US" dirty="0"/>
              <a:t> </a:t>
            </a:r>
            <a:r>
              <a:rPr lang="en-US" dirty="0" err="1"/>
              <a:t>CreateProductEntity</a:t>
            </a:r>
            <a:endParaRPr lang="en-US" dirty="0"/>
          </a:p>
        </p:txBody>
      </p:sp>
    </p:spTree>
    <p:extLst>
      <p:ext uri="{BB962C8B-B14F-4D97-AF65-F5344CB8AC3E}">
        <p14:creationId xmlns:p14="http://schemas.microsoft.com/office/powerpoint/2010/main" val="2553090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2"/>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3"/>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2"/>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3"/>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2"/>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2"/>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3"/>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764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2"/>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2"/>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3"/>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2"/>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3"/>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4812653" cy="646331"/>
          </a:xfrm>
          <a:prstGeom prst="rect">
            <a:avLst/>
          </a:prstGeom>
          <a:noFill/>
        </p:spPr>
        <p:txBody>
          <a:bodyPr wrap="square" rtlCol="0">
            <a:spAutoFit/>
          </a:bodyPr>
          <a:lstStyle/>
          <a:p>
            <a:r>
              <a:rPr lang="en-US" dirty="0">
                <a:solidFill>
                  <a:schemeClr val="accent6"/>
                </a:solidFill>
              </a:rPr>
              <a:t>Code for PRODUCTSET_DELETE_ENTITY: </a:t>
            </a:r>
            <a:r>
              <a:rPr lang="en-US" dirty="0" err="1"/>
              <a:t>ProductSetDeleteEntity</a:t>
            </a:r>
            <a:endParaRPr lang="en-US" dirty="0"/>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5258442" cy="646331"/>
          </a:xfrm>
          <a:prstGeom prst="rect">
            <a:avLst/>
          </a:prstGeom>
          <a:noFill/>
        </p:spPr>
        <p:txBody>
          <a:bodyPr wrap="square" rtlCol="0">
            <a:spAutoFit/>
          </a:bodyPr>
          <a:lstStyle/>
          <a:p>
            <a:r>
              <a:rPr lang="en-US" dirty="0">
                <a:solidFill>
                  <a:schemeClr val="accent6"/>
                </a:solidFill>
              </a:rPr>
              <a:t>Code for PRODUCTSET_UPDATE_ENTITY </a:t>
            </a:r>
            <a:r>
              <a:rPr lang="en-US" dirty="0"/>
              <a:t>: ProductSetUpdateEntity</a:t>
            </a:r>
          </a:p>
        </p:txBody>
      </p:sp>
    </p:spTree>
    <p:extLst>
      <p:ext uri="{BB962C8B-B14F-4D97-AF65-F5344CB8AC3E}">
        <p14:creationId xmlns:p14="http://schemas.microsoft.com/office/powerpoint/2010/main" val="2886123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2"/>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2"/>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3"/>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6" name="Picture 5">
            <a:hlinkClick r:id="rId2"/>
            <a:extLst>
              <a:ext uri="{FF2B5EF4-FFF2-40B4-BE49-F238E27FC236}">
                <a16:creationId xmlns:a16="http://schemas.microsoft.com/office/drawing/2014/main" id="{44E878C0-98F5-4E17-9A18-2446DC8A12D9}"/>
              </a:ext>
            </a:extLst>
          </p:cNvPr>
          <p:cNvPicPr>
            <a:picLocks noChangeAspect="1"/>
          </p:cNvPicPr>
          <p:nvPr/>
        </p:nvPicPr>
        <p:blipFill>
          <a:blip r:embed="rId3"/>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4"/>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5"/>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6"/>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7"/>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8"/>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2"/>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3"/>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4"/>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2"/>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Tree>
    <p:extLst>
      <p:ext uri="{BB962C8B-B14F-4D97-AF65-F5344CB8AC3E}">
        <p14:creationId xmlns:p14="http://schemas.microsoft.com/office/powerpoint/2010/main" val="1795692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2"/>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3"/>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4"/>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5"/>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6"/>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7"/>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8"/>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9"/>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2"/>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Destination in BTP</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once the cloud connector setup is done. We need to create a destination in the Business Technology Platform (BTP) to assess our SAP system in the BAS.</a:t>
            </a:r>
          </a:p>
          <a:p>
            <a:r>
              <a:rPr lang="en-US" dirty="0"/>
              <a:t>There are two ways to create a destination in BTP:</a:t>
            </a:r>
          </a:p>
          <a:p>
            <a:pPr marL="342900" indent="-342900">
              <a:buAutoNum type="arabicPeriod"/>
            </a:pPr>
            <a:r>
              <a:rPr lang="en-US" dirty="0"/>
              <a:t>Create  a destination directly in BTP (</a:t>
            </a:r>
            <a:r>
              <a:rPr lang="en-US" dirty="0">
                <a:solidFill>
                  <a:schemeClr val="accent6"/>
                </a:solidFill>
              </a:rPr>
              <a:t>Not Recommended</a:t>
            </a:r>
            <a:r>
              <a:rPr lang="en-US" dirty="0"/>
              <a:t>)</a:t>
            </a:r>
          </a:p>
          <a:p>
            <a:pPr marL="342900" indent="-342900">
              <a:buAutoNum type="arabicPeriod"/>
            </a:pPr>
            <a:r>
              <a:rPr lang="en-US" dirty="0"/>
              <a:t>Creating the destination inside the BAS (Recommended)</a:t>
            </a:r>
          </a:p>
          <a:p>
            <a:endParaRPr lang="en-US" dirty="0">
              <a:solidFill>
                <a:schemeClr val="accent6"/>
              </a:solidFill>
            </a:endParaRPr>
          </a:p>
          <a:p>
            <a:r>
              <a:rPr lang="en-US" dirty="0"/>
              <a:t>To create a destination directly in BTP </a:t>
            </a:r>
          </a:p>
          <a:p>
            <a:pPr marL="285750" indent="-285750">
              <a:buFont typeface="Wingdings" panose="05000000000000000000" pitchFamily="2" charset="2"/>
              <a:buChar char="§"/>
            </a:pPr>
            <a:r>
              <a:rPr lang="en-US" dirty="0"/>
              <a:t>Go to the </a:t>
            </a:r>
            <a:r>
              <a:rPr lang="en-US" dirty="0">
                <a:solidFill>
                  <a:schemeClr val="accent6"/>
                </a:solidFill>
              </a:rPr>
              <a:t>Connectivity</a:t>
            </a:r>
            <a:r>
              <a:rPr lang="en-US" dirty="0"/>
              <a:t> &gt; </a:t>
            </a:r>
            <a:r>
              <a:rPr lang="en-US" dirty="0">
                <a:solidFill>
                  <a:schemeClr val="accent6"/>
                </a:solidFill>
              </a:rPr>
              <a:t>Destinations</a:t>
            </a:r>
            <a:r>
              <a:rPr lang="en-US" dirty="0"/>
              <a:t> and here click on </a:t>
            </a:r>
            <a:r>
              <a:rPr lang="en-US" dirty="0">
                <a:solidFill>
                  <a:schemeClr val="accent6"/>
                </a:solidFill>
              </a:rPr>
              <a:t>New Destination</a:t>
            </a:r>
          </a:p>
          <a:p>
            <a:pPr marL="285750" indent="-285750">
              <a:buFont typeface="Wingdings" panose="05000000000000000000" pitchFamily="2" charset="2"/>
              <a:buChar char="§"/>
            </a:pPr>
            <a:r>
              <a:rPr lang="en-US" dirty="0"/>
              <a:t>Then a new Destination Configuration will open.</a:t>
            </a:r>
          </a:p>
          <a:p>
            <a:pPr marL="285750" indent="-285750">
              <a:buFont typeface="Wingdings" panose="05000000000000000000" pitchFamily="2" charset="2"/>
              <a:buChar char="§"/>
            </a:pPr>
            <a:r>
              <a:rPr lang="en-US" dirty="0"/>
              <a:t>Enter all the details of the system and press save.</a:t>
            </a:r>
          </a:p>
          <a:p>
            <a:pPr marL="285750" indent="-285750">
              <a:buFont typeface="Wingdings" panose="05000000000000000000" pitchFamily="2" charset="2"/>
              <a:buChar char="§"/>
            </a:pPr>
            <a:r>
              <a:rPr lang="en-US" dirty="0"/>
              <a:t>After that check the connection with destination.</a:t>
            </a:r>
          </a:p>
        </p:txBody>
      </p:sp>
      <p:pic>
        <p:nvPicPr>
          <p:cNvPr id="6" name="Picture 5">
            <a:extLst>
              <a:ext uri="{FF2B5EF4-FFF2-40B4-BE49-F238E27FC236}">
                <a16:creationId xmlns:a16="http://schemas.microsoft.com/office/drawing/2014/main" id="{D59E3E38-ADD1-4737-A459-23ED7995D464}"/>
              </a:ext>
            </a:extLst>
          </p:cNvPr>
          <p:cNvPicPr>
            <a:picLocks noChangeAspect="1"/>
          </p:cNvPicPr>
          <p:nvPr/>
        </p:nvPicPr>
        <p:blipFill>
          <a:blip r:embed="rId2"/>
          <a:stretch>
            <a:fillRect/>
          </a:stretch>
        </p:blipFill>
        <p:spPr>
          <a:xfrm>
            <a:off x="5544124" y="3295967"/>
            <a:ext cx="5879282" cy="2782943"/>
          </a:xfrm>
          <a:prstGeom prst="rect">
            <a:avLst/>
          </a:prstGeom>
        </p:spPr>
      </p:pic>
      <p:sp>
        <p:nvSpPr>
          <p:cNvPr id="11" name="TextBox 10">
            <a:extLst>
              <a:ext uri="{FF2B5EF4-FFF2-40B4-BE49-F238E27FC236}">
                <a16:creationId xmlns:a16="http://schemas.microsoft.com/office/drawing/2014/main" id="{021D8A17-0815-4530-9855-3837C92571B0}"/>
              </a:ext>
            </a:extLst>
          </p:cNvPr>
          <p:cNvSpPr txBox="1"/>
          <p:nvPr/>
        </p:nvSpPr>
        <p:spPr>
          <a:xfrm>
            <a:off x="261764" y="4172773"/>
            <a:ext cx="5104056" cy="1754326"/>
          </a:xfrm>
          <a:prstGeom prst="rect">
            <a:avLst/>
          </a:prstGeom>
          <a:noFill/>
        </p:spPr>
        <p:txBody>
          <a:bodyPr wrap="square">
            <a:spAutoFit/>
          </a:bodyPr>
          <a:lstStyle/>
          <a:p>
            <a:r>
              <a:rPr lang="en-US" dirty="0"/>
              <a:t>This way of creating destination is not recommended because in this method, to assess the odata service in the fiori application some additional properties are required. Adding that properties is a little tricky and can lead to error.</a:t>
            </a:r>
          </a:p>
          <a:p>
            <a:r>
              <a:rPr lang="en-US" dirty="0">
                <a:solidFill>
                  <a:schemeClr val="accent6"/>
                </a:solidFill>
              </a:rPr>
              <a:t>That’s why we will not use this method.</a:t>
            </a:r>
          </a:p>
        </p:txBody>
      </p:sp>
    </p:spTree>
    <p:extLst>
      <p:ext uri="{BB962C8B-B14F-4D97-AF65-F5344CB8AC3E}">
        <p14:creationId xmlns:p14="http://schemas.microsoft.com/office/powerpoint/2010/main" val="1724979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Destination Inside BAS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create the destination directly using BAS follow the step:</a:t>
            </a:r>
          </a:p>
          <a:p>
            <a:pPr marL="342900" indent="-342900">
              <a:buFont typeface="+mj-lt"/>
              <a:buAutoNum type="arabicPeriod"/>
            </a:pPr>
            <a:r>
              <a:rPr lang="en-US" dirty="0"/>
              <a:t>Start your BAS tool and in that go to the service center in the left side bar.</a:t>
            </a:r>
          </a:p>
          <a:p>
            <a:pPr marL="342900" indent="-342900">
              <a:buFont typeface="+mj-lt"/>
              <a:buAutoNum type="arabicPeriod"/>
            </a:pPr>
            <a:r>
              <a:rPr lang="en-US" dirty="0"/>
              <a:t>Then under the SAP SYSTEM section choose your subaccount and click on plus button +</a:t>
            </a:r>
          </a:p>
          <a:p>
            <a:pPr marL="342900" indent="-342900">
              <a:buFont typeface="+mj-lt"/>
              <a:buAutoNum type="arabicPeriod"/>
            </a:pPr>
            <a:r>
              <a:rPr lang="en-US" dirty="0"/>
              <a:t>Fill the details as shown and press Add. You can create a new Project for the template to test this destination.</a:t>
            </a:r>
          </a:p>
        </p:txBody>
      </p:sp>
      <p:pic>
        <p:nvPicPr>
          <p:cNvPr id="4" name="Picture 3">
            <a:extLst>
              <a:ext uri="{FF2B5EF4-FFF2-40B4-BE49-F238E27FC236}">
                <a16:creationId xmlns:a16="http://schemas.microsoft.com/office/drawing/2014/main" id="{0BEA4DC5-28DF-4BBD-AF6D-5518687AE6A7}"/>
              </a:ext>
            </a:extLst>
          </p:cNvPr>
          <p:cNvPicPr>
            <a:picLocks noChangeAspect="1"/>
          </p:cNvPicPr>
          <p:nvPr/>
        </p:nvPicPr>
        <p:blipFill>
          <a:blip r:embed="rId2"/>
          <a:stretch>
            <a:fillRect/>
          </a:stretch>
        </p:blipFill>
        <p:spPr>
          <a:xfrm>
            <a:off x="261764" y="2034720"/>
            <a:ext cx="2168727" cy="2843862"/>
          </a:xfrm>
          <a:prstGeom prst="rect">
            <a:avLst/>
          </a:prstGeom>
        </p:spPr>
      </p:pic>
      <p:pic>
        <p:nvPicPr>
          <p:cNvPr id="6" name="Picture 5">
            <a:extLst>
              <a:ext uri="{FF2B5EF4-FFF2-40B4-BE49-F238E27FC236}">
                <a16:creationId xmlns:a16="http://schemas.microsoft.com/office/drawing/2014/main" id="{46BB6D8B-8711-4D60-9F1D-0E4A9A29FADE}"/>
              </a:ext>
            </a:extLst>
          </p:cNvPr>
          <p:cNvPicPr>
            <a:picLocks noChangeAspect="1"/>
          </p:cNvPicPr>
          <p:nvPr/>
        </p:nvPicPr>
        <p:blipFill>
          <a:blip r:embed="rId3"/>
          <a:stretch>
            <a:fillRect/>
          </a:stretch>
        </p:blipFill>
        <p:spPr>
          <a:xfrm>
            <a:off x="2935377" y="2034720"/>
            <a:ext cx="1924885" cy="2843862"/>
          </a:xfrm>
          <a:prstGeom prst="rect">
            <a:avLst/>
          </a:prstGeom>
        </p:spPr>
      </p:pic>
      <p:pic>
        <p:nvPicPr>
          <p:cNvPr id="9" name="Picture 8">
            <a:extLst>
              <a:ext uri="{FF2B5EF4-FFF2-40B4-BE49-F238E27FC236}">
                <a16:creationId xmlns:a16="http://schemas.microsoft.com/office/drawing/2014/main" id="{26D4E870-A6D8-470B-AAAF-5D4D934D5129}"/>
              </a:ext>
            </a:extLst>
          </p:cNvPr>
          <p:cNvPicPr>
            <a:picLocks noChangeAspect="1"/>
          </p:cNvPicPr>
          <p:nvPr/>
        </p:nvPicPr>
        <p:blipFill>
          <a:blip r:embed="rId4"/>
          <a:stretch>
            <a:fillRect/>
          </a:stretch>
        </p:blipFill>
        <p:spPr>
          <a:xfrm>
            <a:off x="5392253" y="2034720"/>
            <a:ext cx="3673086" cy="2847353"/>
          </a:xfrm>
          <a:prstGeom prst="rect">
            <a:avLst/>
          </a:prstGeom>
        </p:spPr>
      </p:pic>
      <p:pic>
        <p:nvPicPr>
          <p:cNvPr id="11" name="Picture 10">
            <a:extLst>
              <a:ext uri="{FF2B5EF4-FFF2-40B4-BE49-F238E27FC236}">
                <a16:creationId xmlns:a16="http://schemas.microsoft.com/office/drawing/2014/main" id="{DEF8A996-29A9-47E0-B991-DAAB8BDCA906}"/>
              </a:ext>
            </a:extLst>
          </p:cNvPr>
          <p:cNvPicPr>
            <a:picLocks noChangeAspect="1"/>
          </p:cNvPicPr>
          <p:nvPr/>
        </p:nvPicPr>
        <p:blipFill>
          <a:blip r:embed="rId5"/>
          <a:stretch>
            <a:fillRect/>
          </a:stretch>
        </p:blipFill>
        <p:spPr>
          <a:xfrm>
            <a:off x="9506897" y="2034721"/>
            <a:ext cx="2630470" cy="2843862"/>
          </a:xfrm>
          <a:prstGeom prst="rect">
            <a:avLst/>
          </a:prstGeom>
        </p:spPr>
      </p:pic>
      <p:pic>
        <p:nvPicPr>
          <p:cNvPr id="13" name="Picture 12">
            <a:extLst>
              <a:ext uri="{FF2B5EF4-FFF2-40B4-BE49-F238E27FC236}">
                <a16:creationId xmlns:a16="http://schemas.microsoft.com/office/drawing/2014/main" id="{53DF3701-97C6-48B9-A0B2-E65B0C0D1ABD}"/>
              </a:ext>
            </a:extLst>
          </p:cNvPr>
          <p:cNvPicPr>
            <a:picLocks noChangeAspect="1"/>
          </p:cNvPicPr>
          <p:nvPr/>
        </p:nvPicPr>
        <p:blipFill>
          <a:blip r:embed="rId6"/>
          <a:stretch>
            <a:fillRect/>
          </a:stretch>
        </p:blipFill>
        <p:spPr>
          <a:xfrm>
            <a:off x="4722725" y="4973334"/>
            <a:ext cx="3828422" cy="1813463"/>
          </a:xfrm>
          <a:prstGeom prst="rect">
            <a:avLst/>
          </a:prstGeom>
        </p:spPr>
      </p:pic>
      <p:cxnSp>
        <p:nvCxnSpPr>
          <p:cNvPr id="15" name="Straight Arrow Connector 14">
            <a:extLst>
              <a:ext uri="{FF2B5EF4-FFF2-40B4-BE49-F238E27FC236}">
                <a16:creationId xmlns:a16="http://schemas.microsoft.com/office/drawing/2014/main" id="{3709C19B-7CCA-4973-8513-EE3CC1BD8095}"/>
              </a:ext>
            </a:extLst>
          </p:cNvPr>
          <p:cNvCxnSpPr>
            <a:stCxn id="4" idx="3"/>
            <a:endCxn id="6" idx="1"/>
          </p:cNvCxnSpPr>
          <p:nvPr/>
        </p:nvCxnSpPr>
        <p:spPr>
          <a:xfrm>
            <a:off x="2430491" y="3456651"/>
            <a:ext cx="504886"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78640A-F49F-4FBA-ADB4-06989F67C3BF}"/>
              </a:ext>
            </a:extLst>
          </p:cNvPr>
          <p:cNvCxnSpPr>
            <a:cxnSpLocks/>
            <a:stCxn id="6" idx="3"/>
            <a:endCxn id="9" idx="1"/>
          </p:cNvCxnSpPr>
          <p:nvPr/>
        </p:nvCxnSpPr>
        <p:spPr>
          <a:xfrm>
            <a:off x="4860262" y="3456651"/>
            <a:ext cx="531991" cy="1746"/>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F82370-4E6C-4D14-9024-43F0CA172E27}"/>
              </a:ext>
            </a:extLst>
          </p:cNvPr>
          <p:cNvCxnSpPr>
            <a:cxnSpLocks/>
            <a:stCxn id="9" idx="3"/>
            <a:endCxn id="11" idx="1"/>
          </p:cNvCxnSpPr>
          <p:nvPr/>
        </p:nvCxnSpPr>
        <p:spPr>
          <a:xfrm flipV="1">
            <a:off x="9065339" y="3456652"/>
            <a:ext cx="441558" cy="1745"/>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ECADA58-95B5-4FBA-BC14-D834F2BB8F21}"/>
              </a:ext>
            </a:extLst>
          </p:cNvPr>
          <p:cNvCxnSpPr>
            <a:stCxn id="11" idx="2"/>
            <a:endCxn id="13" idx="3"/>
          </p:cNvCxnSpPr>
          <p:nvPr/>
        </p:nvCxnSpPr>
        <p:spPr>
          <a:xfrm rot="5400000">
            <a:off x="9185899" y="4243832"/>
            <a:ext cx="1001483" cy="2270985"/>
          </a:xfrm>
          <a:prstGeom prst="bentConnector2">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696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Connecting system to the VSCode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if we want to connect our system to the vscode we don’t need the Cloud Connector, because the VS code is already running in our local system and in our local system we can use the VPN to access our SAP System.</a:t>
            </a:r>
          </a:p>
          <a:p>
            <a:r>
              <a:rPr lang="en-US" dirty="0"/>
              <a:t>So to connect vs code to the system:</a:t>
            </a:r>
          </a:p>
          <a:p>
            <a:pPr marL="342900" indent="-342900">
              <a:buAutoNum type="arabicPeriod"/>
            </a:pPr>
            <a:r>
              <a:rPr lang="en-US" dirty="0"/>
              <a:t>Open application generator using the command palette.</a:t>
            </a:r>
          </a:p>
          <a:p>
            <a:pPr marL="342900" indent="-342900">
              <a:buAutoNum type="arabicPeriod"/>
            </a:pPr>
            <a:r>
              <a:rPr lang="en-US" dirty="0"/>
              <a:t>Create any type of project (let’s select the master detail).</a:t>
            </a:r>
          </a:p>
          <a:p>
            <a:pPr marL="342900" indent="-342900">
              <a:buAutoNum type="arabicPeriod"/>
            </a:pPr>
            <a:r>
              <a:rPr lang="en-US" dirty="0"/>
              <a:t>In the Data Sources as Connect to a System</a:t>
            </a:r>
          </a:p>
          <a:p>
            <a:pPr marL="342900" indent="-342900">
              <a:buAutoNum type="arabicPeriod"/>
            </a:pPr>
            <a:r>
              <a:rPr lang="en-US" dirty="0"/>
              <a:t>In system select New System and system type as ABAP on Premise</a:t>
            </a:r>
          </a:p>
          <a:p>
            <a:pPr marL="342900" indent="-342900">
              <a:buAutoNum type="arabicPeriod"/>
            </a:pPr>
            <a:r>
              <a:rPr lang="en-US" dirty="0"/>
              <a:t>And then Enter the system detail.</a:t>
            </a:r>
          </a:p>
          <a:p>
            <a:pPr marL="342900" indent="-342900">
              <a:buAutoNum type="arabicPeriod"/>
            </a:pPr>
            <a:r>
              <a:rPr lang="en-US" dirty="0"/>
              <a:t>Then complete the project setup.</a:t>
            </a:r>
          </a:p>
          <a:p>
            <a:pPr marL="342900" indent="-342900">
              <a:buAutoNum type="arabicPeriod"/>
            </a:pPr>
            <a:r>
              <a:rPr lang="en-US" dirty="0"/>
              <a:t>After that you can see the created system in the Fiori Tools option in the left side bar, under the SAP SYSTEM.</a:t>
            </a:r>
          </a:p>
        </p:txBody>
      </p:sp>
      <p:pic>
        <p:nvPicPr>
          <p:cNvPr id="6" name="Picture 5">
            <a:extLst>
              <a:ext uri="{FF2B5EF4-FFF2-40B4-BE49-F238E27FC236}">
                <a16:creationId xmlns:a16="http://schemas.microsoft.com/office/drawing/2014/main" id="{A5ECAA09-64BE-4BEE-939D-FC6C0BAEB714}"/>
              </a:ext>
            </a:extLst>
          </p:cNvPr>
          <p:cNvPicPr>
            <a:picLocks noChangeAspect="1"/>
          </p:cNvPicPr>
          <p:nvPr/>
        </p:nvPicPr>
        <p:blipFill>
          <a:blip r:embed="rId2"/>
          <a:stretch>
            <a:fillRect/>
          </a:stretch>
        </p:blipFill>
        <p:spPr>
          <a:xfrm>
            <a:off x="261764" y="3782942"/>
            <a:ext cx="2752383" cy="2714866"/>
          </a:xfrm>
          <a:prstGeom prst="rect">
            <a:avLst/>
          </a:prstGeom>
        </p:spPr>
      </p:pic>
      <p:pic>
        <p:nvPicPr>
          <p:cNvPr id="9" name="Picture 8">
            <a:extLst>
              <a:ext uri="{FF2B5EF4-FFF2-40B4-BE49-F238E27FC236}">
                <a16:creationId xmlns:a16="http://schemas.microsoft.com/office/drawing/2014/main" id="{8D5EC31B-E0F7-45BA-A252-7B0231D00C87}"/>
              </a:ext>
            </a:extLst>
          </p:cNvPr>
          <p:cNvPicPr>
            <a:picLocks noChangeAspect="1"/>
          </p:cNvPicPr>
          <p:nvPr/>
        </p:nvPicPr>
        <p:blipFill>
          <a:blip r:embed="rId3"/>
          <a:stretch>
            <a:fillRect/>
          </a:stretch>
        </p:blipFill>
        <p:spPr>
          <a:xfrm>
            <a:off x="3772008" y="3777017"/>
            <a:ext cx="3332596" cy="2714866"/>
          </a:xfrm>
          <a:prstGeom prst="rect">
            <a:avLst/>
          </a:prstGeom>
        </p:spPr>
      </p:pic>
      <p:pic>
        <p:nvPicPr>
          <p:cNvPr id="11" name="Picture 10">
            <a:extLst>
              <a:ext uri="{FF2B5EF4-FFF2-40B4-BE49-F238E27FC236}">
                <a16:creationId xmlns:a16="http://schemas.microsoft.com/office/drawing/2014/main" id="{12069DB5-583F-400D-916D-308D19B0FE52}"/>
              </a:ext>
            </a:extLst>
          </p:cNvPr>
          <p:cNvPicPr>
            <a:picLocks noChangeAspect="1"/>
          </p:cNvPicPr>
          <p:nvPr/>
        </p:nvPicPr>
        <p:blipFill>
          <a:blip r:embed="rId4"/>
          <a:stretch>
            <a:fillRect/>
          </a:stretch>
        </p:blipFill>
        <p:spPr>
          <a:xfrm>
            <a:off x="8326625" y="3777017"/>
            <a:ext cx="1851045" cy="2714866"/>
          </a:xfrm>
          <a:prstGeom prst="rect">
            <a:avLst/>
          </a:prstGeom>
        </p:spPr>
      </p:pic>
      <p:cxnSp>
        <p:nvCxnSpPr>
          <p:cNvPr id="15" name="Straight Arrow Connector 14">
            <a:extLst>
              <a:ext uri="{FF2B5EF4-FFF2-40B4-BE49-F238E27FC236}">
                <a16:creationId xmlns:a16="http://schemas.microsoft.com/office/drawing/2014/main" id="{31FDC1E1-B40A-4ADE-822C-D68DD2C30188}"/>
              </a:ext>
            </a:extLst>
          </p:cNvPr>
          <p:cNvCxnSpPr>
            <a:stCxn id="6" idx="3"/>
            <a:endCxn id="9" idx="1"/>
          </p:cNvCxnSpPr>
          <p:nvPr/>
        </p:nvCxnSpPr>
        <p:spPr>
          <a:xfrm flipV="1">
            <a:off x="3014147" y="5134450"/>
            <a:ext cx="757861" cy="5925"/>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C5F3A6-0B2A-477B-8ADA-11B2A4DD2644}"/>
              </a:ext>
            </a:extLst>
          </p:cNvPr>
          <p:cNvCxnSpPr>
            <a:stCxn id="9" idx="3"/>
            <a:endCxn id="11" idx="1"/>
          </p:cNvCxnSpPr>
          <p:nvPr/>
        </p:nvCxnSpPr>
        <p:spPr>
          <a:xfrm>
            <a:off x="7104604" y="5134450"/>
            <a:ext cx="1222021" cy="0"/>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73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Table</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entity Set in the Entity Type Section by following the steps used to create Product </a:t>
            </a:r>
            <a:r>
              <a:rPr lang="en-US" dirty="0" err="1"/>
              <a:t>entyity</a:t>
            </a:r>
            <a:r>
              <a:rPr lang="en-US" dirty="0"/>
              <a:t> Set.</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2"/>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solidFill>
                  <a:schemeClr val="accent6"/>
                </a:solidFill>
              </a:rPr>
              <a:t>Code to put in Supplier Set Get Entity:</a:t>
            </a:r>
          </a:p>
          <a:p>
            <a:r>
              <a:rPr lang="en-US" dirty="0"/>
              <a:t>SupplierSetGetEntity</a:t>
            </a:r>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2615674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440109" cy="31391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endParaRPr lang="en-US" sz="1799" dirty="0">
              <a:solidFill>
                <a:prstClr val="black"/>
              </a:solidFill>
              <a:latin typeface="Calibri" panose="020F0502020204030204"/>
              <a:cs typeface="Calibri" panose="020F0502020204030204" pitchFamily="34" charset="0"/>
            </a:endParaRPr>
          </a:p>
          <a:p>
            <a:pPr marL="285750" indent="-285750">
              <a:buFont typeface="Wingdings" panose="05000000000000000000" pitchFamily="2" charset="2"/>
              <a:buChar char="§"/>
              <a:defRPr/>
            </a:pPr>
            <a:r>
              <a:rPr lang="en-US" sz="1800" dirty="0"/>
              <a:t>In a typical ERP system the data is spread across multiple database tables. Example sales order header and items. We load this connected data using the foreign key relationship.</a:t>
            </a:r>
          </a:p>
          <a:p>
            <a:pPr marL="285750" indent="-285750">
              <a:buFont typeface="Wingdings" panose="05000000000000000000" pitchFamily="2" charset="2"/>
              <a:buChar char="§"/>
              <a:defRPr/>
            </a:pPr>
            <a:r>
              <a:rPr lang="en-US" sz="1800" dirty="0"/>
              <a:t>In case of OData service, each database table is transformed into an entity. Hence we also need a relation between these entities. So the foreign key is converted to a association.</a:t>
            </a:r>
          </a:p>
        </p:txBody>
      </p:sp>
      <p:sp>
        <p:nvSpPr>
          <p:cNvPr id="9" name="Rectangle 8">
            <a:extLst>
              <a:ext uri="{FF2B5EF4-FFF2-40B4-BE49-F238E27FC236}">
                <a16:creationId xmlns:a16="http://schemas.microsoft.com/office/drawing/2014/main" id="{448ADD4A-A0DE-45C5-B441-1A74D44337B1}"/>
              </a:ext>
            </a:extLst>
          </p:cNvPr>
          <p:cNvSpPr/>
          <p:nvPr/>
        </p:nvSpPr>
        <p:spPr>
          <a:xfrm>
            <a:off x="378691"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47243"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67084" y="518165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67084" y="4813552"/>
            <a:ext cx="2531431" cy="369332"/>
          </a:xfrm>
          <a:prstGeom prst="rect">
            <a:avLst/>
          </a:prstGeom>
          <a:noFill/>
        </p:spPr>
        <p:txBody>
          <a:bodyPr wrap="square" rtlCol="0">
            <a:spAutoFit/>
          </a:bodyPr>
          <a:lstStyle/>
          <a:p>
            <a:r>
              <a:rPr lang="en-US" dirty="0"/>
              <a:t>1            relation        1</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2"/>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2385724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2"/>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3"/>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4"/>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1200329"/>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solidFill>
                  <a:schemeClr val="accent6"/>
                </a:solidFill>
              </a:rPr>
              <a:t>Code Link:</a:t>
            </a:r>
          </a:p>
          <a:p>
            <a:r>
              <a:rPr lang="en-US" dirty="0"/>
              <a:t>SUPPLIER_GET_ENTITY (Association)</a:t>
            </a:r>
          </a:p>
        </p:txBody>
      </p:sp>
    </p:spTree>
    <p:extLst>
      <p:ext uri="{BB962C8B-B14F-4D97-AF65-F5344CB8AC3E}">
        <p14:creationId xmlns:p14="http://schemas.microsoft.com/office/powerpoint/2010/main" val="2377648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spTree>
    <p:extLst>
      <p:ext uri="{BB962C8B-B14F-4D97-AF65-F5344CB8AC3E}">
        <p14:creationId xmlns:p14="http://schemas.microsoft.com/office/powerpoint/2010/main" val="1308118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 Srinivas</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2"/>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3"/>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https://chrome.google.com/webstore/detail/xml-tree/gbammbheopgpmaagmckhpjbfgdfkpadb</a:t>
            </a:r>
            <a:endParaRPr lang="en-US" sz="1799" dirty="0">
              <a:solidFill>
                <a:prstClr val="black"/>
              </a:solidFill>
              <a:latin typeface="Calibri"/>
            </a:endParaRPr>
          </a:p>
          <a:p>
            <a:endParaRPr lang="en-US" dirty="0"/>
          </a:p>
        </p:txBody>
      </p:sp>
    </p:spTree>
    <p:extLst>
      <p:ext uri="{BB962C8B-B14F-4D97-AF65-F5344CB8AC3E}">
        <p14:creationId xmlns:p14="http://schemas.microsoft.com/office/powerpoint/2010/main" val="544514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2"/>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3"/>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2"/>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3"/>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4"/>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5"/>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6"/>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7"/>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8"/>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9"/>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DEA563F3-679E-DDB5-084B-59046BEED730}"/>
                  </a:ext>
                </a:extLst>
              </p14:cNvPr>
              <p14:cNvContentPartPr/>
              <p14:nvPr/>
            </p14:nvContentPartPr>
            <p14:xfrm>
              <a:off x="5250391" y="6154541"/>
              <a:ext cx="360" cy="360"/>
            </p14:xfrm>
          </p:contentPart>
        </mc:Choice>
        <mc:Fallback xmlns="">
          <p:pic>
            <p:nvPicPr>
              <p:cNvPr id="3" name="Ink 2">
                <a:extLst>
                  <a:ext uri="{FF2B5EF4-FFF2-40B4-BE49-F238E27FC236}">
                    <a16:creationId xmlns:a16="http://schemas.microsoft.com/office/drawing/2014/main" id="{DEA563F3-679E-DDB5-084B-59046BEED730}"/>
                  </a:ext>
                </a:extLst>
              </p:cNvPr>
              <p:cNvPicPr/>
              <p:nvPr/>
            </p:nvPicPr>
            <p:blipFill>
              <a:blip r:embed="rId12"/>
              <a:stretch>
                <a:fillRect/>
              </a:stretch>
            </p:blipFill>
            <p:spPr>
              <a:xfrm>
                <a:off x="5241391" y="6145901"/>
                <a:ext cx="18000" cy="18000"/>
              </a:xfrm>
              <a:prstGeom prst="rect">
                <a:avLst/>
              </a:prstGeom>
            </p:spPr>
          </p:pic>
        </mc:Fallback>
      </mc:AlternateContent>
    </p:spTree>
    <p:extLst>
      <p:ext uri="{BB962C8B-B14F-4D97-AF65-F5344CB8AC3E}">
        <p14:creationId xmlns:p14="http://schemas.microsoft.com/office/powerpoint/2010/main" val="4282042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2"/>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3"/>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24599</TotalTime>
  <Words>3480</Words>
  <Application>Microsoft Office PowerPoint</Application>
  <PresentationFormat>Widescreen</PresentationFormat>
  <Paragraphs>356</Paragraphs>
  <Slides>49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Arial Narrow</vt:lpstr>
      <vt:lpstr>Calibri</vt:lpstr>
      <vt:lpstr>Calibri Light</vt:lpstr>
      <vt:lpstr>Cooper Black</vt:lpstr>
      <vt:lpstr>Segoe UI</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Srinivas Saluru</cp:lastModifiedBy>
  <cp:revision>748</cp:revision>
  <dcterms:created xsi:type="dcterms:W3CDTF">2016-07-10T03:33:26Z</dcterms:created>
  <dcterms:modified xsi:type="dcterms:W3CDTF">2023-01-14T05:52:07Z</dcterms:modified>
</cp:coreProperties>
</file>